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816" r:id="rId1"/>
  </p:sldMasterIdLst>
  <p:notesMasterIdLst>
    <p:notesMasterId r:id="rId31"/>
  </p:notesMasterIdLst>
  <p:sldIdLst>
    <p:sldId id="256" r:id="rId2"/>
    <p:sldId id="257"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 id="283" r:id="rId28"/>
    <p:sldId id="284" r:id="rId29"/>
    <p:sldId id="285" r:id="rId30"/>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09" d="100"/>
          <a:sy n="109" d="100"/>
        </p:scale>
        <p:origin x="636" y="102"/>
      </p:cViewPr>
      <p:guideLst/>
    </p:cSldViewPr>
  </p:slideViewPr>
  <p:notesTextViewPr>
    <p:cViewPr>
      <p:scale>
        <a:sx n="3" d="2"/>
        <a:sy n="3" d="2"/>
      </p:scale>
      <p:origin x="0" y="0"/>
    </p:cViewPr>
  </p:notesTextViewPr>
  <p:sorterViewPr>
    <p:cViewPr>
      <p:scale>
        <a:sx n="94" d="100"/>
        <a:sy n="94"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7471F31-4297-4ED2-B68D-F570BDB4A8BD}" type="datetimeFigureOut">
              <a:rPr lang="en-US" smtClean="0"/>
              <a:t>22-Dec-17</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FAF17A4-3FB9-4281-86E1-ACB9E97355CC}" type="slidenum">
              <a:rPr lang="en-US" smtClean="0"/>
              <a:t>‹#›</a:t>
            </a:fld>
            <a:endParaRPr lang="en-US"/>
          </a:p>
        </p:txBody>
      </p:sp>
    </p:spTree>
    <p:extLst>
      <p:ext uri="{BB962C8B-B14F-4D97-AF65-F5344CB8AC3E}">
        <p14:creationId xmlns:p14="http://schemas.microsoft.com/office/powerpoint/2010/main" val="55690426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3">
        <a:schemeClr val="bg2"/>
      </p:bgRef>
    </p:bg>
    <p:spTree>
      <p:nvGrpSpPr>
        <p:cNvPr id="1" name=""/>
        <p:cNvGrpSpPr/>
        <p:nvPr/>
      </p:nvGrpSpPr>
      <p:grpSpPr>
        <a:xfrm>
          <a:off x="0" y="0"/>
          <a:ext cx="0" cy="0"/>
          <a:chOff x="0" y="0"/>
          <a:chExt cx="0" cy="0"/>
        </a:xfrm>
      </p:grpSpPr>
      <p:pic>
        <p:nvPicPr>
          <p:cNvPr id="7" name="Picture 6" descr="Celestia-R1---OverlayTitle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ctrTitle"/>
          </p:nvPr>
        </p:nvSpPr>
        <p:spPr>
          <a:xfrm>
            <a:off x="3962399" y="1964267"/>
            <a:ext cx="7197726" cy="2421464"/>
          </a:xfrm>
        </p:spPr>
        <p:txBody>
          <a:bodyPr anchor="b">
            <a:normAutofit/>
          </a:bodyPr>
          <a:lstStyle>
            <a:lvl1pPr algn="r">
              <a:defRPr sz="4800">
                <a:effectLst/>
              </a:defRPr>
            </a:lvl1pPr>
          </a:lstStyle>
          <a:p>
            <a:r>
              <a:rPr lang="en-US" smtClean="0"/>
              <a:t>Click to edit Master title style</a:t>
            </a:r>
            <a:endParaRPr lang="en-US" dirty="0"/>
          </a:p>
        </p:txBody>
      </p:sp>
      <p:sp>
        <p:nvSpPr>
          <p:cNvPr id="3" name="Subtitle 2"/>
          <p:cNvSpPr>
            <a:spLocks noGrp="1"/>
          </p:cNvSpPr>
          <p:nvPr>
            <p:ph type="subTitle" idx="1"/>
          </p:nvPr>
        </p:nvSpPr>
        <p:spPr>
          <a:xfrm>
            <a:off x="3962399" y="4385732"/>
            <a:ext cx="7197726" cy="1405467"/>
          </a:xfrm>
        </p:spPr>
        <p:txBody>
          <a:bodyPr anchor="t">
            <a:normAutofit/>
          </a:bodyPr>
          <a:lstStyle>
            <a:lvl1pPr marL="0" indent="0" algn="r">
              <a:buNone/>
              <a:defRPr sz="1800" cap="all">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a:xfrm>
            <a:off x="8932558" y="5870575"/>
            <a:ext cx="1600200" cy="377825"/>
          </a:xfrm>
        </p:spPr>
        <p:txBody>
          <a:bodyPr/>
          <a:lstStyle/>
          <a:p>
            <a:r>
              <a:rPr lang="en-US" smtClean="0"/>
              <a:t>22.12.2017. godine</a:t>
            </a:r>
            <a:endParaRPr lang="en-US"/>
          </a:p>
        </p:txBody>
      </p:sp>
      <p:sp>
        <p:nvSpPr>
          <p:cNvPr id="5" name="Footer Placeholder 4"/>
          <p:cNvSpPr>
            <a:spLocks noGrp="1"/>
          </p:cNvSpPr>
          <p:nvPr>
            <p:ph type="ftr" sz="quarter" idx="11"/>
          </p:nvPr>
        </p:nvSpPr>
        <p:spPr>
          <a:xfrm>
            <a:off x="3962399" y="5870575"/>
            <a:ext cx="4893958" cy="377825"/>
          </a:xfrm>
        </p:spPr>
        <p:txBody>
          <a:bodyPr/>
          <a:lstStyle/>
          <a:p>
            <a:r>
              <a:rPr lang="en-US" smtClean="0"/>
              <a:t>Aleksandar Plamenac</a:t>
            </a:r>
            <a:endParaRPr lang="en-US"/>
          </a:p>
        </p:txBody>
      </p:sp>
      <p:sp>
        <p:nvSpPr>
          <p:cNvPr id="6" name="Slide Number Placeholder 5"/>
          <p:cNvSpPr>
            <a:spLocks noGrp="1"/>
          </p:cNvSpPr>
          <p:nvPr>
            <p:ph type="sldNum" sz="quarter" idx="12"/>
          </p:nvPr>
        </p:nvSpPr>
        <p:spPr>
          <a:xfrm>
            <a:off x="10608958" y="5870575"/>
            <a:ext cx="551167" cy="377825"/>
          </a:xfrm>
        </p:spPr>
        <p:txBody>
          <a:bodyPr/>
          <a:lstStyle/>
          <a:p>
            <a:fld id="{621B3FEE-B073-4187-82A7-916106A08400}" type="slidenum">
              <a:rPr lang="en-US" smtClean="0"/>
              <a:t>‹#›</a:t>
            </a:fld>
            <a:endParaRPr lang="en-US"/>
          </a:p>
        </p:txBody>
      </p:sp>
    </p:spTree>
    <p:extLst>
      <p:ext uri="{BB962C8B-B14F-4D97-AF65-F5344CB8AC3E}">
        <p14:creationId xmlns:p14="http://schemas.microsoft.com/office/powerpoint/2010/main" val="4244658794"/>
      </p:ext>
    </p:extLst>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0" y="4732865"/>
            <a:ext cx="10131427"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371600" y="932112"/>
            <a:ext cx="8759827" cy="3164976"/>
          </a:xfrm>
          <a:prstGeom prst="roundRect">
            <a:avLst>
              <a:gd name="adj" fmla="val 4380"/>
            </a:avLst>
          </a:prstGeom>
          <a:ln w="50800" cap="sq" cmpd="dbl">
            <a:gradFill flip="none" rotWithShape="1">
              <a:gsLst>
                <a:gs pos="0">
                  <a:srgbClr val="FFFFFF"/>
                </a:gs>
                <a:gs pos="100000">
                  <a:schemeClr val="tx1">
                    <a:alpha val="0"/>
                  </a:schemeClr>
                </a:gs>
              </a:gsLst>
              <a:path path="circle">
                <a:fillToRect l="50000" t="50000" r="50000" b="50000"/>
              </a:path>
              <a:tileRect/>
            </a:gradFill>
            <a:miter lim="800000"/>
          </a:ln>
          <a:effectLst>
            <a:outerShdw blurRad="254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685800" y="5299603"/>
            <a:ext cx="10131427" cy="49371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r>
              <a:rPr lang="en-US" smtClean="0"/>
              <a:t>22.12.2017. godine</a:t>
            </a:r>
            <a:endParaRPr lang="en-US"/>
          </a:p>
        </p:txBody>
      </p:sp>
      <p:sp>
        <p:nvSpPr>
          <p:cNvPr id="6" name="Footer Placeholder 5"/>
          <p:cNvSpPr>
            <a:spLocks noGrp="1"/>
          </p:cNvSpPr>
          <p:nvPr>
            <p:ph type="ftr" sz="quarter" idx="11"/>
          </p:nvPr>
        </p:nvSpPr>
        <p:spPr/>
        <p:txBody>
          <a:bodyPr/>
          <a:lstStyle/>
          <a:p>
            <a:r>
              <a:rPr lang="en-US" smtClean="0"/>
              <a:t>Aleksandar Plamenac</a:t>
            </a:r>
            <a:endParaRPr lang="en-US"/>
          </a:p>
        </p:txBody>
      </p:sp>
      <p:sp>
        <p:nvSpPr>
          <p:cNvPr id="7" name="Slide Number Placeholder 6"/>
          <p:cNvSpPr>
            <a:spLocks noGrp="1"/>
          </p:cNvSpPr>
          <p:nvPr>
            <p:ph type="sldNum" sz="quarter" idx="12"/>
          </p:nvPr>
        </p:nvSpPr>
        <p:spPr/>
        <p:txBody>
          <a:bodyPr/>
          <a:lstStyle/>
          <a:p>
            <a:fld id="{621B3FEE-B073-4187-82A7-916106A08400}" type="slidenum">
              <a:rPr lang="en-US" smtClean="0"/>
              <a:t>‹#›</a:t>
            </a:fld>
            <a:endParaRPr lang="en-US"/>
          </a:p>
        </p:txBody>
      </p:sp>
    </p:spTree>
    <p:extLst>
      <p:ext uri="{BB962C8B-B14F-4D97-AF65-F5344CB8AC3E}">
        <p14:creationId xmlns:p14="http://schemas.microsoft.com/office/powerpoint/2010/main" val="270811390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pic>
        <p:nvPicPr>
          <p:cNvPr id="7" name="Picture 6"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1" y="609601"/>
            <a:ext cx="10131427" cy="3124199"/>
          </a:xfrm>
        </p:spPr>
        <p:txBody>
          <a:bodyPr anchor="ctr">
            <a:normAutofit/>
          </a:bodyPr>
          <a:lstStyle>
            <a:lvl1pPr algn="l">
              <a:defRPr sz="32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85800" y="4343400"/>
            <a:ext cx="10131428" cy="1447800"/>
          </a:xfrm>
        </p:spPr>
        <p:txBody>
          <a:bodyPr anchor="ctr">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r>
              <a:rPr lang="en-US" smtClean="0"/>
              <a:t>22.12.2017. godine</a:t>
            </a:r>
            <a:endParaRPr lang="en-US"/>
          </a:p>
        </p:txBody>
      </p:sp>
      <p:sp>
        <p:nvSpPr>
          <p:cNvPr id="5" name="Footer Placeholder 4"/>
          <p:cNvSpPr>
            <a:spLocks noGrp="1"/>
          </p:cNvSpPr>
          <p:nvPr>
            <p:ph type="ftr" sz="quarter" idx="11"/>
          </p:nvPr>
        </p:nvSpPr>
        <p:spPr/>
        <p:txBody>
          <a:bodyPr/>
          <a:lstStyle/>
          <a:p>
            <a:r>
              <a:rPr lang="en-US" smtClean="0"/>
              <a:t>Aleksandar Plamenac</a:t>
            </a:r>
            <a:endParaRPr lang="en-US"/>
          </a:p>
        </p:txBody>
      </p:sp>
      <p:sp>
        <p:nvSpPr>
          <p:cNvPr id="6" name="Slide Number Placeholder 5"/>
          <p:cNvSpPr>
            <a:spLocks noGrp="1"/>
          </p:cNvSpPr>
          <p:nvPr>
            <p:ph type="sldNum" sz="quarter" idx="12"/>
          </p:nvPr>
        </p:nvSpPr>
        <p:spPr/>
        <p:txBody>
          <a:bodyPr/>
          <a:lstStyle/>
          <a:p>
            <a:fld id="{621B3FEE-B073-4187-82A7-916106A08400}" type="slidenum">
              <a:rPr lang="en-US" smtClean="0"/>
              <a:t>‹#›</a:t>
            </a:fld>
            <a:endParaRPr lang="en-US"/>
          </a:p>
        </p:txBody>
      </p:sp>
    </p:spTree>
    <p:extLst>
      <p:ext uri="{BB962C8B-B14F-4D97-AF65-F5344CB8AC3E}">
        <p14:creationId xmlns:p14="http://schemas.microsoft.com/office/powerpoint/2010/main" val="341397328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pic>
        <p:nvPicPr>
          <p:cNvPr id="16" name="Picture 15"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15" name="TextBox 14"/>
          <p:cNvSpPr txBox="1"/>
          <p:nvPr/>
        </p:nvSpPr>
        <p:spPr>
          <a:xfrm>
            <a:off x="10237867" y="2743200"/>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11" name="TextBox 10"/>
          <p:cNvSpPr txBox="1"/>
          <p:nvPr/>
        </p:nvSpPr>
        <p:spPr>
          <a:xfrm>
            <a:off x="488275" y="823337"/>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2" name="Title 1"/>
          <p:cNvSpPr>
            <a:spLocks noGrp="1"/>
          </p:cNvSpPr>
          <p:nvPr>
            <p:ph type="title"/>
          </p:nvPr>
        </p:nvSpPr>
        <p:spPr>
          <a:xfrm>
            <a:off x="992267" y="609601"/>
            <a:ext cx="9550399" cy="2743199"/>
          </a:xfrm>
        </p:spPr>
        <p:txBody>
          <a:bodyPr anchor="ctr">
            <a:normAutofit/>
          </a:bodyPr>
          <a:lstStyle>
            <a:lvl1pPr algn="l">
              <a:defRPr sz="3200" b="0" cap="none">
                <a:solidFill>
                  <a:schemeClr val="tx1"/>
                </a:solidFill>
              </a:defRPr>
            </a:lvl1pPr>
          </a:lstStyle>
          <a:p>
            <a:r>
              <a:rPr lang="en-US" smtClean="0"/>
              <a:t>Click to edit Master title style</a:t>
            </a:r>
            <a:endParaRPr lang="en-US" dirty="0"/>
          </a:p>
        </p:txBody>
      </p:sp>
      <p:sp>
        <p:nvSpPr>
          <p:cNvPr id="10" name="Text Placeholder 9"/>
          <p:cNvSpPr>
            <a:spLocks noGrp="1"/>
          </p:cNvSpPr>
          <p:nvPr>
            <p:ph type="body" sz="quarter" idx="13"/>
          </p:nvPr>
        </p:nvSpPr>
        <p:spPr>
          <a:xfrm>
            <a:off x="1097875" y="3352800"/>
            <a:ext cx="9339184" cy="381000"/>
          </a:xfrm>
        </p:spPr>
        <p:txBody>
          <a:bodyPr anchor="ctr"/>
          <a:lstStyle>
            <a:lvl1pPr marL="0" indent="0">
              <a:buFontTx/>
              <a:buNone/>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Edit Master text styles</a:t>
            </a:r>
          </a:p>
        </p:txBody>
      </p:sp>
      <p:sp>
        <p:nvSpPr>
          <p:cNvPr id="3" name="Text Placeholder 2"/>
          <p:cNvSpPr>
            <a:spLocks noGrp="1"/>
          </p:cNvSpPr>
          <p:nvPr>
            <p:ph type="body" idx="1"/>
          </p:nvPr>
        </p:nvSpPr>
        <p:spPr>
          <a:xfrm>
            <a:off x="687465" y="4343400"/>
            <a:ext cx="10152367" cy="1447800"/>
          </a:xfrm>
        </p:spPr>
        <p:txBody>
          <a:bodyPr anchor="ctr">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r>
              <a:rPr lang="en-US" smtClean="0"/>
              <a:t>22.12.2017. godine</a:t>
            </a:r>
            <a:endParaRPr lang="en-US"/>
          </a:p>
        </p:txBody>
      </p:sp>
      <p:sp>
        <p:nvSpPr>
          <p:cNvPr id="5" name="Footer Placeholder 4"/>
          <p:cNvSpPr>
            <a:spLocks noGrp="1"/>
          </p:cNvSpPr>
          <p:nvPr>
            <p:ph type="ftr" sz="quarter" idx="11"/>
          </p:nvPr>
        </p:nvSpPr>
        <p:spPr/>
        <p:txBody>
          <a:bodyPr/>
          <a:lstStyle/>
          <a:p>
            <a:r>
              <a:rPr lang="en-US" smtClean="0"/>
              <a:t>Aleksandar Plamenac</a:t>
            </a:r>
            <a:endParaRPr lang="en-US"/>
          </a:p>
        </p:txBody>
      </p:sp>
      <p:sp>
        <p:nvSpPr>
          <p:cNvPr id="6" name="Slide Number Placeholder 5"/>
          <p:cNvSpPr>
            <a:spLocks noGrp="1"/>
          </p:cNvSpPr>
          <p:nvPr>
            <p:ph type="sldNum" sz="quarter" idx="12"/>
          </p:nvPr>
        </p:nvSpPr>
        <p:spPr/>
        <p:txBody>
          <a:bodyPr/>
          <a:lstStyle/>
          <a:p>
            <a:fld id="{621B3FEE-B073-4187-82A7-916106A08400}" type="slidenum">
              <a:rPr lang="en-US" smtClean="0"/>
              <a:t>‹#›</a:t>
            </a:fld>
            <a:endParaRPr lang="en-US"/>
          </a:p>
        </p:txBody>
      </p:sp>
    </p:spTree>
    <p:extLst>
      <p:ext uri="{BB962C8B-B14F-4D97-AF65-F5344CB8AC3E}">
        <p14:creationId xmlns:p14="http://schemas.microsoft.com/office/powerpoint/2010/main" val="239667931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2" y="3308581"/>
            <a:ext cx="10131425" cy="1468800"/>
          </a:xfrm>
        </p:spPr>
        <p:txBody>
          <a:bodyPr anchor="b">
            <a:normAutofit/>
          </a:bodyPr>
          <a:lstStyle>
            <a:lvl1pPr algn="l">
              <a:defRPr sz="32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85801" y="4777381"/>
            <a:ext cx="10131426" cy="860400"/>
          </a:xfrm>
        </p:spPr>
        <p:txBody>
          <a:bodyPr anchor="t">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r>
              <a:rPr lang="en-US" smtClean="0"/>
              <a:t>22.12.2017. godine</a:t>
            </a:r>
            <a:endParaRPr lang="en-US"/>
          </a:p>
        </p:txBody>
      </p:sp>
      <p:sp>
        <p:nvSpPr>
          <p:cNvPr id="5" name="Footer Placeholder 4"/>
          <p:cNvSpPr>
            <a:spLocks noGrp="1"/>
          </p:cNvSpPr>
          <p:nvPr>
            <p:ph type="ftr" sz="quarter" idx="11"/>
          </p:nvPr>
        </p:nvSpPr>
        <p:spPr/>
        <p:txBody>
          <a:bodyPr/>
          <a:lstStyle/>
          <a:p>
            <a:r>
              <a:rPr lang="en-US" smtClean="0"/>
              <a:t>Aleksandar Plamenac</a:t>
            </a:r>
            <a:endParaRPr lang="en-US"/>
          </a:p>
        </p:txBody>
      </p:sp>
      <p:sp>
        <p:nvSpPr>
          <p:cNvPr id="6" name="Slide Number Placeholder 5"/>
          <p:cNvSpPr>
            <a:spLocks noGrp="1"/>
          </p:cNvSpPr>
          <p:nvPr>
            <p:ph type="sldNum" sz="quarter" idx="12"/>
          </p:nvPr>
        </p:nvSpPr>
        <p:spPr/>
        <p:txBody>
          <a:bodyPr/>
          <a:lstStyle/>
          <a:p>
            <a:fld id="{621B3FEE-B073-4187-82A7-916106A08400}" type="slidenum">
              <a:rPr lang="en-US" smtClean="0"/>
              <a:t>‹#›</a:t>
            </a:fld>
            <a:endParaRPr lang="en-US"/>
          </a:p>
        </p:txBody>
      </p:sp>
    </p:spTree>
    <p:extLst>
      <p:ext uri="{BB962C8B-B14F-4D97-AF65-F5344CB8AC3E}">
        <p14:creationId xmlns:p14="http://schemas.microsoft.com/office/powerpoint/2010/main" val="119101729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pic>
        <p:nvPicPr>
          <p:cNvPr id="11" name="Picture 10"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13" name="TextBox 12"/>
          <p:cNvSpPr txBox="1"/>
          <p:nvPr/>
        </p:nvSpPr>
        <p:spPr>
          <a:xfrm>
            <a:off x="10237867" y="2743200"/>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14" name="TextBox 13"/>
          <p:cNvSpPr txBox="1"/>
          <p:nvPr/>
        </p:nvSpPr>
        <p:spPr>
          <a:xfrm>
            <a:off x="488275" y="823337"/>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16" name="Title 1"/>
          <p:cNvSpPr>
            <a:spLocks noGrp="1"/>
          </p:cNvSpPr>
          <p:nvPr>
            <p:ph type="title"/>
          </p:nvPr>
        </p:nvSpPr>
        <p:spPr>
          <a:xfrm>
            <a:off x="992267" y="609601"/>
            <a:ext cx="9550399" cy="2743199"/>
          </a:xfrm>
        </p:spPr>
        <p:txBody>
          <a:bodyPr anchor="ctr">
            <a:normAutofit/>
          </a:bodyPr>
          <a:lstStyle>
            <a:lvl1pPr algn="l">
              <a:defRPr sz="3200" b="0" cap="none">
                <a:solidFill>
                  <a:schemeClr val="tx1"/>
                </a:solidFill>
              </a:defRPr>
            </a:lvl1pPr>
          </a:lstStyle>
          <a:p>
            <a:r>
              <a:rPr lang="en-US" smtClean="0"/>
              <a:t>Click to edit Master title style</a:t>
            </a:r>
            <a:endParaRPr lang="en-US" dirty="0"/>
          </a:p>
        </p:txBody>
      </p:sp>
      <p:sp>
        <p:nvSpPr>
          <p:cNvPr id="10" name="Text Placeholder 9"/>
          <p:cNvSpPr>
            <a:spLocks noGrp="1"/>
          </p:cNvSpPr>
          <p:nvPr>
            <p:ph type="body" sz="quarter" idx="13"/>
          </p:nvPr>
        </p:nvSpPr>
        <p:spPr>
          <a:xfrm>
            <a:off x="685800" y="3886200"/>
            <a:ext cx="10135436" cy="889000"/>
          </a:xfrm>
        </p:spPr>
        <p:txBody>
          <a:bodyPr vert="horz" lIns="91440" tIns="45720" rIns="91440" bIns="45720" rtlCol="0" anchor="b">
            <a:normAutofit/>
          </a:bodyPr>
          <a:lstStyle>
            <a:lvl1pPr>
              <a:buNone/>
              <a:defRPr lang="en-US" sz="2400" b="0" cap="none" dirty="0">
                <a:ln w="3175" cmpd="sng">
                  <a:noFill/>
                </a:ln>
                <a:solidFill>
                  <a:schemeClr val="tx1"/>
                </a:solidFill>
                <a:effectLst/>
              </a:defRPr>
            </a:lvl1pPr>
          </a:lstStyle>
          <a:p>
            <a:pPr marL="0" lvl="0">
              <a:spcBef>
                <a:spcPct val="0"/>
              </a:spcBef>
              <a:buNone/>
            </a:pPr>
            <a:r>
              <a:rPr lang="en-US" smtClean="0"/>
              <a:t>Edit Master text styles</a:t>
            </a:r>
          </a:p>
        </p:txBody>
      </p:sp>
      <p:sp>
        <p:nvSpPr>
          <p:cNvPr id="3" name="Text Placeholder 2"/>
          <p:cNvSpPr>
            <a:spLocks noGrp="1"/>
          </p:cNvSpPr>
          <p:nvPr>
            <p:ph type="body" idx="1"/>
          </p:nvPr>
        </p:nvSpPr>
        <p:spPr>
          <a:xfrm>
            <a:off x="685799" y="4775200"/>
            <a:ext cx="10135436" cy="10160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r>
              <a:rPr lang="en-US" smtClean="0"/>
              <a:t>22.12.2017. godine</a:t>
            </a:r>
            <a:endParaRPr lang="en-US"/>
          </a:p>
        </p:txBody>
      </p:sp>
      <p:sp>
        <p:nvSpPr>
          <p:cNvPr id="5" name="Footer Placeholder 4"/>
          <p:cNvSpPr>
            <a:spLocks noGrp="1"/>
          </p:cNvSpPr>
          <p:nvPr>
            <p:ph type="ftr" sz="quarter" idx="11"/>
          </p:nvPr>
        </p:nvSpPr>
        <p:spPr/>
        <p:txBody>
          <a:bodyPr/>
          <a:lstStyle/>
          <a:p>
            <a:r>
              <a:rPr lang="en-US" smtClean="0"/>
              <a:t>Aleksandar Plamenac</a:t>
            </a:r>
            <a:endParaRPr lang="en-US"/>
          </a:p>
        </p:txBody>
      </p:sp>
      <p:sp>
        <p:nvSpPr>
          <p:cNvPr id="6" name="Slide Number Placeholder 5"/>
          <p:cNvSpPr>
            <a:spLocks noGrp="1"/>
          </p:cNvSpPr>
          <p:nvPr>
            <p:ph type="sldNum" sz="quarter" idx="12"/>
          </p:nvPr>
        </p:nvSpPr>
        <p:spPr/>
        <p:txBody>
          <a:bodyPr/>
          <a:lstStyle/>
          <a:p>
            <a:fld id="{621B3FEE-B073-4187-82A7-916106A08400}" type="slidenum">
              <a:rPr lang="en-US" smtClean="0"/>
              <a:t>‹#›</a:t>
            </a:fld>
            <a:endParaRPr lang="en-US"/>
          </a:p>
        </p:txBody>
      </p:sp>
    </p:spTree>
    <p:extLst>
      <p:ext uri="{BB962C8B-B14F-4D97-AF65-F5344CB8AC3E}">
        <p14:creationId xmlns:p14="http://schemas.microsoft.com/office/powerpoint/2010/main" val="176556484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1" y="609601"/>
            <a:ext cx="10131427" cy="2743199"/>
          </a:xfrm>
        </p:spPr>
        <p:txBody>
          <a:bodyPr vert="horz" lIns="91440" tIns="45720" rIns="91440" bIns="45720" rtlCol="0" anchor="ctr">
            <a:normAutofit/>
          </a:bodyPr>
          <a:lstStyle>
            <a:lvl1pPr>
              <a:defRPr lang="en-US" b="0" dirty="0"/>
            </a:lvl1pPr>
          </a:lstStyle>
          <a:p>
            <a:pPr marL="0" lvl="0"/>
            <a:r>
              <a:rPr lang="en-US" smtClean="0"/>
              <a:t>Click to edit Master title style</a:t>
            </a:r>
            <a:endParaRPr lang="en-US" dirty="0"/>
          </a:p>
        </p:txBody>
      </p:sp>
      <p:sp>
        <p:nvSpPr>
          <p:cNvPr id="10" name="Text Placeholder 9"/>
          <p:cNvSpPr>
            <a:spLocks noGrp="1"/>
          </p:cNvSpPr>
          <p:nvPr>
            <p:ph type="body" sz="quarter" idx="13"/>
          </p:nvPr>
        </p:nvSpPr>
        <p:spPr>
          <a:xfrm>
            <a:off x="685801" y="3505200"/>
            <a:ext cx="10131428" cy="838200"/>
          </a:xfrm>
        </p:spPr>
        <p:txBody>
          <a:bodyPr vert="horz" lIns="91440" tIns="45720" rIns="91440" bIns="45720" rtlCol="0" anchor="b">
            <a:normAutofit/>
          </a:bodyPr>
          <a:lstStyle>
            <a:lvl1pPr>
              <a:buNone/>
              <a:defRPr lang="en-US" sz="2800" b="0" cap="none" dirty="0">
                <a:ln w="3175" cmpd="sng">
                  <a:noFill/>
                </a:ln>
                <a:solidFill>
                  <a:schemeClr val="tx1"/>
                </a:solidFill>
                <a:effectLst/>
              </a:defRPr>
            </a:lvl1pPr>
          </a:lstStyle>
          <a:p>
            <a:pPr marL="0" lvl="0">
              <a:spcBef>
                <a:spcPct val="0"/>
              </a:spcBef>
              <a:buNone/>
            </a:pPr>
            <a:r>
              <a:rPr lang="en-US" smtClean="0"/>
              <a:t>Edit Master text styles</a:t>
            </a:r>
          </a:p>
        </p:txBody>
      </p:sp>
      <p:sp>
        <p:nvSpPr>
          <p:cNvPr id="3" name="Text Placeholder 2"/>
          <p:cNvSpPr>
            <a:spLocks noGrp="1"/>
          </p:cNvSpPr>
          <p:nvPr>
            <p:ph type="body" idx="1"/>
          </p:nvPr>
        </p:nvSpPr>
        <p:spPr>
          <a:xfrm>
            <a:off x="685800" y="4343400"/>
            <a:ext cx="10131428" cy="14478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r>
              <a:rPr lang="en-US" smtClean="0"/>
              <a:t>22.12.2017. godine</a:t>
            </a:r>
            <a:endParaRPr lang="en-US"/>
          </a:p>
        </p:txBody>
      </p:sp>
      <p:sp>
        <p:nvSpPr>
          <p:cNvPr id="5" name="Footer Placeholder 4"/>
          <p:cNvSpPr>
            <a:spLocks noGrp="1"/>
          </p:cNvSpPr>
          <p:nvPr>
            <p:ph type="ftr" sz="quarter" idx="11"/>
          </p:nvPr>
        </p:nvSpPr>
        <p:spPr/>
        <p:txBody>
          <a:bodyPr/>
          <a:lstStyle/>
          <a:p>
            <a:r>
              <a:rPr lang="en-US" smtClean="0"/>
              <a:t>Aleksandar Plamenac</a:t>
            </a:r>
            <a:endParaRPr lang="en-US"/>
          </a:p>
        </p:txBody>
      </p:sp>
      <p:sp>
        <p:nvSpPr>
          <p:cNvPr id="6" name="Slide Number Placeholder 5"/>
          <p:cNvSpPr>
            <a:spLocks noGrp="1"/>
          </p:cNvSpPr>
          <p:nvPr>
            <p:ph type="sldNum" sz="quarter" idx="12"/>
          </p:nvPr>
        </p:nvSpPr>
        <p:spPr/>
        <p:txBody>
          <a:bodyPr/>
          <a:lstStyle/>
          <a:p>
            <a:fld id="{621B3FEE-B073-4187-82A7-916106A08400}" type="slidenum">
              <a:rPr lang="en-US" smtClean="0"/>
              <a:t>‹#›</a:t>
            </a:fld>
            <a:endParaRPr lang="en-US"/>
          </a:p>
        </p:txBody>
      </p:sp>
    </p:spTree>
    <p:extLst>
      <p:ext uri="{BB962C8B-B14F-4D97-AF65-F5344CB8AC3E}">
        <p14:creationId xmlns:p14="http://schemas.microsoft.com/office/powerpoint/2010/main" val="245755288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pic>
        <p:nvPicPr>
          <p:cNvPr id="7" name="Picture 6"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3" name="Vertical Text Placeholder 2"/>
          <p:cNvSpPr>
            <a:spLocks noGrp="1"/>
          </p:cNvSpPr>
          <p:nvPr>
            <p:ph type="body" orient="vert" idx="1"/>
          </p:nvPr>
        </p:nvSpPr>
        <p:spPr/>
        <p:txBody>
          <a:bodyPr vert="eaVert" ancho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r>
              <a:rPr lang="en-US" smtClean="0"/>
              <a:t>22.12.2017. godine</a:t>
            </a:r>
            <a:endParaRPr lang="en-US"/>
          </a:p>
        </p:txBody>
      </p:sp>
      <p:sp>
        <p:nvSpPr>
          <p:cNvPr id="5" name="Footer Placeholder 4"/>
          <p:cNvSpPr>
            <a:spLocks noGrp="1"/>
          </p:cNvSpPr>
          <p:nvPr>
            <p:ph type="ftr" sz="quarter" idx="11"/>
          </p:nvPr>
        </p:nvSpPr>
        <p:spPr/>
        <p:txBody>
          <a:bodyPr/>
          <a:lstStyle/>
          <a:p>
            <a:r>
              <a:rPr lang="en-US" smtClean="0"/>
              <a:t>Aleksandar Plamenac</a:t>
            </a:r>
            <a:endParaRPr lang="en-US"/>
          </a:p>
        </p:txBody>
      </p:sp>
      <p:sp>
        <p:nvSpPr>
          <p:cNvPr id="6" name="Slide Number Placeholder 5"/>
          <p:cNvSpPr>
            <a:spLocks noGrp="1"/>
          </p:cNvSpPr>
          <p:nvPr>
            <p:ph type="sldNum" sz="quarter" idx="12"/>
          </p:nvPr>
        </p:nvSpPr>
        <p:spPr/>
        <p:txBody>
          <a:bodyPr/>
          <a:lstStyle/>
          <a:p>
            <a:fld id="{621B3FEE-B073-4187-82A7-916106A08400}" type="slidenum">
              <a:rPr lang="en-US" smtClean="0"/>
              <a:t>‹#›</a:t>
            </a:fld>
            <a:endParaRPr lang="en-US"/>
          </a:p>
        </p:txBody>
      </p:sp>
      <p:sp>
        <p:nvSpPr>
          <p:cNvPr id="8" name="Title 1"/>
          <p:cNvSpPr>
            <a:spLocks noGrp="1"/>
          </p:cNvSpPr>
          <p:nvPr>
            <p:ph type="title"/>
          </p:nvPr>
        </p:nvSpPr>
        <p:spPr>
          <a:xfrm>
            <a:off x="685801" y="609600"/>
            <a:ext cx="10131425" cy="1456267"/>
          </a:xfrm>
        </p:spPr>
        <p:txBody>
          <a:bodyPr/>
          <a:lstStyle/>
          <a:p>
            <a:r>
              <a:rPr lang="en-US" smtClean="0"/>
              <a:t>Click to edit Master title style</a:t>
            </a:r>
            <a:endParaRPr lang="en-US" dirty="0"/>
          </a:p>
        </p:txBody>
      </p:sp>
    </p:spTree>
    <p:extLst>
      <p:ext uri="{BB962C8B-B14F-4D97-AF65-F5344CB8AC3E}">
        <p14:creationId xmlns:p14="http://schemas.microsoft.com/office/powerpoint/2010/main" val="373176933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pic>
        <p:nvPicPr>
          <p:cNvPr id="7" name="Picture 6"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Vertical Title 1"/>
          <p:cNvSpPr>
            <a:spLocks noGrp="1"/>
          </p:cNvSpPr>
          <p:nvPr>
            <p:ph type="title" orient="vert"/>
          </p:nvPr>
        </p:nvSpPr>
        <p:spPr>
          <a:xfrm>
            <a:off x="8658675" y="609599"/>
            <a:ext cx="2158552" cy="5181601"/>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85800" y="609600"/>
            <a:ext cx="7832116" cy="5181600"/>
          </a:xfrm>
        </p:spPr>
        <p:txBody>
          <a:bodyPr vert="eaVert" ancho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r>
              <a:rPr lang="en-US" smtClean="0"/>
              <a:t>22.12.2017. godine</a:t>
            </a:r>
            <a:endParaRPr lang="en-US"/>
          </a:p>
        </p:txBody>
      </p:sp>
      <p:sp>
        <p:nvSpPr>
          <p:cNvPr id="5" name="Footer Placeholder 4"/>
          <p:cNvSpPr>
            <a:spLocks noGrp="1"/>
          </p:cNvSpPr>
          <p:nvPr>
            <p:ph type="ftr" sz="quarter" idx="11"/>
          </p:nvPr>
        </p:nvSpPr>
        <p:spPr/>
        <p:txBody>
          <a:bodyPr/>
          <a:lstStyle/>
          <a:p>
            <a:r>
              <a:rPr lang="en-US" smtClean="0"/>
              <a:t>Aleksandar Plamenac</a:t>
            </a:r>
            <a:endParaRPr lang="en-US"/>
          </a:p>
        </p:txBody>
      </p:sp>
      <p:sp>
        <p:nvSpPr>
          <p:cNvPr id="6" name="Slide Number Placeholder 5"/>
          <p:cNvSpPr>
            <a:spLocks noGrp="1"/>
          </p:cNvSpPr>
          <p:nvPr>
            <p:ph type="sldNum" sz="quarter" idx="12"/>
          </p:nvPr>
        </p:nvSpPr>
        <p:spPr/>
        <p:txBody>
          <a:bodyPr/>
          <a:lstStyle/>
          <a:p>
            <a:fld id="{621B3FEE-B073-4187-82A7-916106A08400}" type="slidenum">
              <a:rPr lang="en-US" smtClean="0"/>
              <a:t>‹#›</a:t>
            </a:fld>
            <a:endParaRPr lang="en-US"/>
          </a:p>
        </p:txBody>
      </p:sp>
    </p:spTree>
    <p:extLst>
      <p:ext uri="{BB962C8B-B14F-4D97-AF65-F5344CB8AC3E}">
        <p14:creationId xmlns:p14="http://schemas.microsoft.com/office/powerpoint/2010/main" val="3159790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7" name="Picture 6"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nchor="ct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r>
              <a:rPr lang="en-US" smtClean="0"/>
              <a:t>22.12.2017. godine</a:t>
            </a:r>
            <a:endParaRPr lang="en-US"/>
          </a:p>
        </p:txBody>
      </p:sp>
      <p:sp>
        <p:nvSpPr>
          <p:cNvPr id="5" name="Footer Placeholder 4"/>
          <p:cNvSpPr>
            <a:spLocks noGrp="1"/>
          </p:cNvSpPr>
          <p:nvPr>
            <p:ph type="ftr" sz="quarter" idx="11"/>
          </p:nvPr>
        </p:nvSpPr>
        <p:spPr/>
        <p:txBody>
          <a:bodyPr/>
          <a:lstStyle/>
          <a:p>
            <a:r>
              <a:rPr lang="en-US" smtClean="0"/>
              <a:t>Aleksandar Plamenac</a:t>
            </a:r>
            <a:endParaRPr lang="en-US"/>
          </a:p>
        </p:txBody>
      </p:sp>
      <p:sp>
        <p:nvSpPr>
          <p:cNvPr id="6" name="Slide Number Placeholder 5"/>
          <p:cNvSpPr>
            <a:spLocks noGrp="1"/>
          </p:cNvSpPr>
          <p:nvPr>
            <p:ph type="sldNum" sz="quarter" idx="12"/>
          </p:nvPr>
        </p:nvSpPr>
        <p:spPr/>
        <p:txBody>
          <a:bodyPr/>
          <a:lstStyle/>
          <a:p>
            <a:fld id="{621B3FEE-B073-4187-82A7-916106A08400}" type="slidenum">
              <a:rPr lang="en-US" smtClean="0"/>
              <a:t>‹#›</a:t>
            </a:fld>
            <a:endParaRPr lang="en-US"/>
          </a:p>
        </p:txBody>
      </p:sp>
    </p:spTree>
    <p:extLst>
      <p:ext uri="{BB962C8B-B14F-4D97-AF65-F5344CB8AC3E}">
        <p14:creationId xmlns:p14="http://schemas.microsoft.com/office/powerpoint/2010/main" val="441368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7" name="Picture 6"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0" y="3308581"/>
            <a:ext cx="10131427" cy="1468800"/>
          </a:xfrm>
        </p:spPr>
        <p:txBody>
          <a:bodyPr anchor="b"/>
          <a:lstStyle>
            <a:lvl1pPr algn="l">
              <a:defRPr sz="4000" b="0" cap="all"/>
            </a:lvl1pPr>
          </a:lstStyle>
          <a:p>
            <a:r>
              <a:rPr lang="en-US" smtClean="0"/>
              <a:t>Click to edit Master title style</a:t>
            </a:r>
            <a:endParaRPr lang="en-US" dirty="0"/>
          </a:p>
        </p:txBody>
      </p:sp>
      <p:sp>
        <p:nvSpPr>
          <p:cNvPr id="3" name="Text Placeholder 2"/>
          <p:cNvSpPr>
            <a:spLocks noGrp="1"/>
          </p:cNvSpPr>
          <p:nvPr>
            <p:ph type="body" idx="1"/>
          </p:nvPr>
        </p:nvSpPr>
        <p:spPr>
          <a:xfrm>
            <a:off x="685799" y="4777381"/>
            <a:ext cx="10131428" cy="860400"/>
          </a:xfrm>
        </p:spPr>
        <p:txBody>
          <a:bodyPr anchor="t">
            <a:normAutofit/>
          </a:bodyPr>
          <a:lstStyle>
            <a:lvl1pPr marL="0" indent="0" algn="l">
              <a:buNone/>
              <a:defRPr sz="2000" cap="all">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r>
              <a:rPr lang="en-US" smtClean="0"/>
              <a:t>22.12.2017. godine</a:t>
            </a:r>
            <a:endParaRPr lang="en-US"/>
          </a:p>
        </p:txBody>
      </p:sp>
      <p:sp>
        <p:nvSpPr>
          <p:cNvPr id="5" name="Footer Placeholder 4"/>
          <p:cNvSpPr>
            <a:spLocks noGrp="1"/>
          </p:cNvSpPr>
          <p:nvPr>
            <p:ph type="ftr" sz="quarter" idx="11"/>
          </p:nvPr>
        </p:nvSpPr>
        <p:spPr/>
        <p:txBody>
          <a:bodyPr/>
          <a:lstStyle/>
          <a:p>
            <a:r>
              <a:rPr lang="en-US" smtClean="0"/>
              <a:t>Aleksandar Plamenac</a:t>
            </a:r>
            <a:endParaRPr lang="en-US"/>
          </a:p>
        </p:txBody>
      </p:sp>
      <p:sp>
        <p:nvSpPr>
          <p:cNvPr id="6" name="Slide Number Placeholder 5"/>
          <p:cNvSpPr>
            <a:spLocks noGrp="1"/>
          </p:cNvSpPr>
          <p:nvPr>
            <p:ph type="sldNum" sz="quarter" idx="12"/>
          </p:nvPr>
        </p:nvSpPr>
        <p:spPr/>
        <p:txBody>
          <a:bodyPr/>
          <a:lstStyle/>
          <a:p>
            <a:fld id="{621B3FEE-B073-4187-82A7-916106A08400}" type="slidenum">
              <a:rPr lang="en-US" smtClean="0"/>
              <a:t>‹#›</a:t>
            </a:fld>
            <a:endParaRPr lang="en-US"/>
          </a:p>
        </p:txBody>
      </p:sp>
    </p:spTree>
    <p:extLst>
      <p:ext uri="{BB962C8B-B14F-4D97-AF65-F5344CB8AC3E}">
        <p14:creationId xmlns:p14="http://schemas.microsoft.com/office/powerpoint/2010/main" val="306339689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85802" y="2142067"/>
            <a:ext cx="4995334" cy="3649134"/>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821895" y="2142067"/>
            <a:ext cx="4995332" cy="3649133"/>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r>
              <a:rPr lang="en-US" smtClean="0"/>
              <a:t>22.12.2017. godine</a:t>
            </a:r>
            <a:endParaRPr lang="en-US"/>
          </a:p>
        </p:txBody>
      </p:sp>
      <p:sp>
        <p:nvSpPr>
          <p:cNvPr id="6" name="Footer Placeholder 5"/>
          <p:cNvSpPr>
            <a:spLocks noGrp="1"/>
          </p:cNvSpPr>
          <p:nvPr>
            <p:ph type="ftr" sz="quarter" idx="11"/>
          </p:nvPr>
        </p:nvSpPr>
        <p:spPr/>
        <p:txBody>
          <a:bodyPr/>
          <a:lstStyle/>
          <a:p>
            <a:r>
              <a:rPr lang="en-US" smtClean="0"/>
              <a:t>Aleksandar Plamenac</a:t>
            </a:r>
            <a:endParaRPr lang="en-US"/>
          </a:p>
        </p:txBody>
      </p:sp>
      <p:sp>
        <p:nvSpPr>
          <p:cNvPr id="7" name="Slide Number Placeholder 6"/>
          <p:cNvSpPr>
            <a:spLocks noGrp="1"/>
          </p:cNvSpPr>
          <p:nvPr>
            <p:ph type="sldNum" sz="quarter" idx="12"/>
          </p:nvPr>
        </p:nvSpPr>
        <p:spPr/>
        <p:txBody>
          <a:bodyPr/>
          <a:lstStyle/>
          <a:p>
            <a:fld id="{621B3FEE-B073-4187-82A7-916106A08400}" type="slidenum">
              <a:rPr lang="en-US" smtClean="0"/>
              <a:t>‹#›</a:t>
            </a:fld>
            <a:endParaRPr lang="en-US"/>
          </a:p>
        </p:txBody>
      </p:sp>
    </p:spTree>
    <p:extLst>
      <p:ext uri="{BB962C8B-B14F-4D97-AF65-F5344CB8AC3E}">
        <p14:creationId xmlns:p14="http://schemas.microsoft.com/office/powerpoint/2010/main" val="135013699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973670" y="2218267"/>
            <a:ext cx="4709054" cy="576262"/>
          </a:xfrm>
        </p:spPr>
        <p:txBody>
          <a:bodyPr anchor="b">
            <a:noAutofit/>
          </a:bodyPr>
          <a:lstStyle>
            <a:lvl1pPr marL="0" indent="0">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685801" y="2870201"/>
            <a:ext cx="4996923" cy="2920998"/>
          </a:xfrm>
        </p:spPr>
        <p:txBody>
          <a:bodyPr anchor="t">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096003" y="2226734"/>
            <a:ext cx="4722813" cy="576262"/>
          </a:xfrm>
        </p:spPr>
        <p:txBody>
          <a:bodyPr anchor="b">
            <a:noAutofit/>
          </a:bodyPr>
          <a:lstStyle>
            <a:lvl1pPr marL="0" indent="0">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5823483" y="2870201"/>
            <a:ext cx="4995334" cy="2920998"/>
          </a:xfrm>
        </p:spPr>
        <p:txBody>
          <a:bodyPr anchor="t">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r>
              <a:rPr lang="en-US" smtClean="0"/>
              <a:t>22.12.2017. godine</a:t>
            </a:r>
            <a:endParaRPr lang="en-US"/>
          </a:p>
        </p:txBody>
      </p:sp>
      <p:sp>
        <p:nvSpPr>
          <p:cNvPr id="8" name="Footer Placeholder 7"/>
          <p:cNvSpPr>
            <a:spLocks noGrp="1"/>
          </p:cNvSpPr>
          <p:nvPr>
            <p:ph type="ftr" sz="quarter" idx="11"/>
          </p:nvPr>
        </p:nvSpPr>
        <p:spPr/>
        <p:txBody>
          <a:bodyPr/>
          <a:lstStyle/>
          <a:p>
            <a:r>
              <a:rPr lang="en-US" smtClean="0"/>
              <a:t>Aleksandar Plamenac</a:t>
            </a:r>
            <a:endParaRPr lang="en-US"/>
          </a:p>
        </p:txBody>
      </p:sp>
      <p:sp>
        <p:nvSpPr>
          <p:cNvPr id="9" name="Slide Number Placeholder 8"/>
          <p:cNvSpPr>
            <a:spLocks noGrp="1"/>
          </p:cNvSpPr>
          <p:nvPr>
            <p:ph type="sldNum" sz="quarter" idx="12"/>
          </p:nvPr>
        </p:nvSpPr>
        <p:spPr/>
        <p:txBody>
          <a:bodyPr/>
          <a:lstStyle/>
          <a:p>
            <a:fld id="{621B3FEE-B073-4187-82A7-916106A08400}" type="slidenum">
              <a:rPr lang="en-US" smtClean="0"/>
              <a:t>‹#›</a:t>
            </a:fld>
            <a:endParaRPr lang="en-US"/>
          </a:p>
        </p:txBody>
      </p:sp>
    </p:spTree>
    <p:extLst>
      <p:ext uri="{BB962C8B-B14F-4D97-AF65-F5344CB8AC3E}">
        <p14:creationId xmlns:p14="http://schemas.microsoft.com/office/powerpoint/2010/main" val="40302549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pic>
        <p:nvPicPr>
          <p:cNvPr id="6" name="Picture 5"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r>
              <a:rPr lang="en-US" smtClean="0"/>
              <a:t>22.12.2017. godine</a:t>
            </a:r>
            <a:endParaRPr lang="en-US"/>
          </a:p>
        </p:txBody>
      </p:sp>
      <p:sp>
        <p:nvSpPr>
          <p:cNvPr id="4" name="Footer Placeholder 3"/>
          <p:cNvSpPr>
            <a:spLocks noGrp="1"/>
          </p:cNvSpPr>
          <p:nvPr>
            <p:ph type="ftr" sz="quarter" idx="11"/>
          </p:nvPr>
        </p:nvSpPr>
        <p:spPr/>
        <p:txBody>
          <a:bodyPr/>
          <a:lstStyle/>
          <a:p>
            <a:r>
              <a:rPr lang="en-US" smtClean="0"/>
              <a:t>Aleksandar Plamenac</a:t>
            </a:r>
            <a:endParaRPr lang="en-US"/>
          </a:p>
        </p:txBody>
      </p:sp>
      <p:sp>
        <p:nvSpPr>
          <p:cNvPr id="5" name="Slide Number Placeholder 4"/>
          <p:cNvSpPr>
            <a:spLocks noGrp="1"/>
          </p:cNvSpPr>
          <p:nvPr>
            <p:ph type="sldNum" sz="quarter" idx="12"/>
          </p:nvPr>
        </p:nvSpPr>
        <p:spPr/>
        <p:txBody>
          <a:bodyPr/>
          <a:lstStyle/>
          <a:p>
            <a:fld id="{621B3FEE-B073-4187-82A7-916106A08400}" type="slidenum">
              <a:rPr lang="en-US" smtClean="0"/>
              <a:t>‹#›</a:t>
            </a:fld>
            <a:endParaRPr lang="en-US"/>
          </a:p>
        </p:txBody>
      </p:sp>
    </p:spTree>
    <p:extLst>
      <p:ext uri="{BB962C8B-B14F-4D97-AF65-F5344CB8AC3E}">
        <p14:creationId xmlns:p14="http://schemas.microsoft.com/office/powerpoint/2010/main" val="332129968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5" name="Picture 4"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Date Placeholder 1"/>
          <p:cNvSpPr>
            <a:spLocks noGrp="1"/>
          </p:cNvSpPr>
          <p:nvPr>
            <p:ph type="dt" sz="half" idx="10"/>
          </p:nvPr>
        </p:nvSpPr>
        <p:spPr/>
        <p:txBody>
          <a:bodyPr/>
          <a:lstStyle/>
          <a:p>
            <a:r>
              <a:rPr lang="en-US" smtClean="0"/>
              <a:t>22.12.2017. godine</a:t>
            </a:r>
            <a:endParaRPr lang="en-US"/>
          </a:p>
        </p:txBody>
      </p:sp>
      <p:sp>
        <p:nvSpPr>
          <p:cNvPr id="3" name="Footer Placeholder 2"/>
          <p:cNvSpPr>
            <a:spLocks noGrp="1"/>
          </p:cNvSpPr>
          <p:nvPr>
            <p:ph type="ftr" sz="quarter" idx="11"/>
          </p:nvPr>
        </p:nvSpPr>
        <p:spPr/>
        <p:txBody>
          <a:bodyPr/>
          <a:lstStyle/>
          <a:p>
            <a:r>
              <a:rPr lang="en-US" smtClean="0"/>
              <a:t>Aleksandar Plamenac</a:t>
            </a:r>
            <a:endParaRPr lang="en-US"/>
          </a:p>
        </p:txBody>
      </p:sp>
      <p:sp>
        <p:nvSpPr>
          <p:cNvPr id="4" name="Slide Number Placeholder 3"/>
          <p:cNvSpPr>
            <a:spLocks noGrp="1"/>
          </p:cNvSpPr>
          <p:nvPr>
            <p:ph type="sldNum" sz="quarter" idx="12"/>
          </p:nvPr>
        </p:nvSpPr>
        <p:spPr/>
        <p:txBody>
          <a:bodyPr/>
          <a:lstStyle/>
          <a:p>
            <a:fld id="{621B3FEE-B073-4187-82A7-916106A08400}" type="slidenum">
              <a:rPr lang="en-US" smtClean="0"/>
              <a:t>‹#›</a:t>
            </a:fld>
            <a:endParaRPr lang="en-US"/>
          </a:p>
        </p:txBody>
      </p:sp>
    </p:spTree>
    <p:extLst>
      <p:ext uri="{BB962C8B-B14F-4D97-AF65-F5344CB8AC3E}">
        <p14:creationId xmlns:p14="http://schemas.microsoft.com/office/powerpoint/2010/main" val="39133243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0" y="2074333"/>
            <a:ext cx="3680885" cy="1371600"/>
          </a:xfrm>
        </p:spPr>
        <p:txBody>
          <a:bodyPr anchor="b">
            <a:normAutofit/>
          </a:bodyPr>
          <a:lstStyle>
            <a:lvl1pPr algn="l">
              <a:defRPr sz="2400" b="0"/>
            </a:lvl1pPr>
          </a:lstStyle>
          <a:p>
            <a:r>
              <a:rPr lang="en-US" smtClean="0"/>
              <a:t>Click to edit Master title style</a:t>
            </a:r>
            <a:endParaRPr lang="en-US" dirty="0"/>
          </a:p>
        </p:txBody>
      </p:sp>
      <p:sp>
        <p:nvSpPr>
          <p:cNvPr id="3" name="Content Placeholder 2"/>
          <p:cNvSpPr>
            <a:spLocks noGrp="1"/>
          </p:cNvSpPr>
          <p:nvPr>
            <p:ph idx="1"/>
          </p:nvPr>
        </p:nvSpPr>
        <p:spPr>
          <a:xfrm>
            <a:off x="4648201" y="609601"/>
            <a:ext cx="6169026" cy="5181600"/>
          </a:xfrm>
        </p:spPr>
        <p:txBody>
          <a:bodyPr anchor="ct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85800" y="3445933"/>
            <a:ext cx="3680885" cy="1828800"/>
          </a:xfrm>
        </p:spPr>
        <p:txBody>
          <a:bodyPr anchor="t">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r>
              <a:rPr lang="en-US" smtClean="0"/>
              <a:t>22.12.2017. godine</a:t>
            </a:r>
            <a:endParaRPr lang="en-US"/>
          </a:p>
        </p:txBody>
      </p:sp>
      <p:sp>
        <p:nvSpPr>
          <p:cNvPr id="6" name="Footer Placeholder 5"/>
          <p:cNvSpPr>
            <a:spLocks noGrp="1"/>
          </p:cNvSpPr>
          <p:nvPr>
            <p:ph type="ftr" sz="quarter" idx="11"/>
          </p:nvPr>
        </p:nvSpPr>
        <p:spPr/>
        <p:txBody>
          <a:bodyPr/>
          <a:lstStyle/>
          <a:p>
            <a:r>
              <a:rPr lang="en-US" smtClean="0"/>
              <a:t>Aleksandar Plamenac</a:t>
            </a:r>
            <a:endParaRPr lang="en-US"/>
          </a:p>
        </p:txBody>
      </p:sp>
      <p:sp>
        <p:nvSpPr>
          <p:cNvPr id="7" name="Slide Number Placeholder 6"/>
          <p:cNvSpPr>
            <a:spLocks noGrp="1"/>
          </p:cNvSpPr>
          <p:nvPr>
            <p:ph type="sldNum" sz="quarter" idx="12"/>
          </p:nvPr>
        </p:nvSpPr>
        <p:spPr/>
        <p:txBody>
          <a:bodyPr/>
          <a:lstStyle/>
          <a:p>
            <a:fld id="{621B3FEE-B073-4187-82A7-916106A08400}" type="slidenum">
              <a:rPr lang="en-US" smtClean="0"/>
              <a:t>‹#›</a:t>
            </a:fld>
            <a:endParaRPr lang="en-US"/>
          </a:p>
        </p:txBody>
      </p:sp>
    </p:spTree>
    <p:extLst>
      <p:ext uri="{BB962C8B-B14F-4D97-AF65-F5344CB8AC3E}">
        <p14:creationId xmlns:p14="http://schemas.microsoft.com/office/powerpoint/2010/main" val="200122044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0" y="1600200"/>
            <a:ext cx="6164653" cy="1371600"/>
          </a:xfrm>
        </p:spPr>
        <p:txBody>
          <a:bodyPr anchor="b">
            <a:normAutofit/>
          </a:bodyPr>
          <a:lstStyle>
            <a:lvl1pPr algn="l">
              <a:defRPr sz="2800" b="0"/>
            </a:lvl1pPr>
          </a:lstStyle>
          <a:p>
            <a:r>
              <a:rPr lang="en-US" smtClean="0"/>
              <a:t>Click to edit Master title style</a:t>
            </a:r>
            <a:endParaRPr lang="en-US" dirty="0"/>
          </a:p>
        </p:txBody>
      </p:sp>
      <p:sp>
        <p:nvSpPr>
          <p:cNvPr id="14" name="Picture Placeholder 2"/>
          <p:cNvSpPr>
            <a:spLocks noGrp="1" noChangeAspect="1"/>
          </p:cNvSpPr>
          <p:nvPr>
            <p:ph type="pic" idx="1"/>
          </p:nvPr>
        </p:nvSpPr>
        <p:spPr>
          <a:xfrm>
            <a:off x="7536253" y="914400"/>
            <a:ext cx="3280974" cy="4572000"/>
          </a:xfrm>
          <a:prstGeom prst="roundRect">
            <a:avLst>
              <a:gd name="adj" fmla="val 4280"/>
            </a:avLst>
          </a:prstGeom>
          <a:ln w="50800" cap="sq" cmpd="dbl">
            <a:gradFill flip="none" rotWithShape="1">
              <a:gsLst>
                <a:gs pos="0">
                  <a:srgbClr val="FFFFFF"/>
                </a:gs>
                <a:gs pos="100000">
                  <a:schemeClr val="tx1">
                    <a:alpha val="0"/>
                  </a:schemeClr>
                </a:gs>
              </a:gsLst>
              <a:path path="circle">
                <a:fillToRect l="50000" t="50000" r="50000" b="50000"/>
              </a:path>
              <a:tileRect/>
            </a:gradFill>
            <a:miter lim="800000"/>
          </a:ln>
          <a:effectLst>
            <a:outerShdw blurRad="254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685800" y="2971800"/>
            <a:ext cx="6164653" cy="1828800"/>
          </a:xfrm>
        </p:spPr>
        <p:txBody>
          <a:bodyPr anchor="t">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r>
              <a:rPr lang="en-US" smtClean="0"/>
              <a:t>22.12.2017. godine</a:t>
            </a:r>
            <a:endParaRPr lang="en-US"/>
          </a:p>
        </p:txBody>
      </p:sp>
      <p:sp>
        <p:nvSpPr>
          <p:cNvPr id="6" name="Footer Placeholder 5"/>
          <p:cNvSpPr>
            <a:spLocks noGrp="1"/>
          </p:cNvSpPr>
          <p:nvPr>
            <p:ph type="ftr" sz="quarter" idx="11"/>
          </p:nvPr>
        </p:nvSpPr>
        <p:spPr/>
        <p:txBody>
          <a:bodyPr/>
          <a:lstStyle/>
          <a:p>
            <a:r>
              <a:rPr lang="en-US" smtClean="0"/>
              <a:t>Aleksandar Plamenac</a:t>
            </a:r>
            <a:endParaRPr lang="en-US"/>
          </a:p>
        </p:txBody>
      </p:sp>
      <p:sp>
        <p:nvSpPr>
          <p:cNvPr id="7" name="Slide Number Placeholder 6"/>
          <p:cNvSpPr>
            <a:spLocks noGrp="1"/>
          </p:cNvSpPr>
          <p:nvPr>
            <p:ph type="sldNum" sz="quarter" idx="12"/>
          </p:nvPr>
        </p:nvSpPr>
        <p:spPr/>
        <p:txBody>
          <a:bodyPr/>
          <a:lstStyle/>
          <a:p>
            <a:fld id="{621B3FEE-B073-4187-82A7-916106A08400}" type="slidenum">
              <a:rPr lang="en-US" smtClean="0"/>
              <a:t>‹#›</a:t>
            </a:fld>
            <a:endParaRPr lang="en-US"/>
          </a:p>
        </p:txBody>
      </p:sp>
    </p:spTree>
    <p:extLst>
      <p:ext uri="{BB962C8B-B14F-4D97-AF65-F5344CB8AC3E}">
        <p14:creationId xmlns:p14="http://schemas.microsoft.com/office/powerpoint/2010/main" val="222416790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85801" y="609600"/>
            <a:ext cx="10131425" cy="1456267"/>
          </a:xfrm>
          <a:prstGeom prst="rect">
            <a:avLst/>
          </a:prstGeom>
          <a:effectLst/>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85801" y="2142067"/>
            <a:ext cx="10131425" cy="3649133"/>
          </a:xfrm>
          <a:prstGeom prst="rect">
            <a:avLst/>
          </a:prstGeom>
        </p:spPr>
        <p:txBody>
          <a:bodyPr vert="horz" lIns="91440" tIns="45720" rIns="91440" bIns="45720" rtlCol="0" anchor="ct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8589660" y="5870575"/>
            <a:ext cx="1600200" cy="377825"/>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r>
              <a:rPr lang="en-US" smtClean="0"/>
              <a:t>22.12.2017. godine</a:t>
            </a:r>
            <a:endParaRPr lang="en-US"/>
          </a:p>
        </p:txBody>
      </p:sp>
      <p:sp>
        <p:nvSpPr>
          <p:cNvPr id="5" name="Footer Placeholder 4"/>
          <p:cNvSpPr>
            <a:spLocks noGrp="1"/>
          </p:cNvSpPr>
          <p:nvPr>
            <p:ph type="ftr" sz="quarter" idx="3"/>
          </p:nvPr>
        </p:nvSpPr>
        <p:spPr>
          <a:xfrm>
            <a:off x="685800" y="5870575"/>
            <a:ext cx="7827659" cy="377825"/>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r>
              <a:rPr lang="en-US" smtClean="0"/>
              <a:t>Aleksandar Plamenac</a:t>
            </a:r>
            <a:endParaRPr lang="en-US"/>
          </a:p>
        </p:txBody>
      </p:sp>
      <p:sp>
        <p:nvSpPr>
          <p:cNvPr id="6" name="Slide Number Placeholder 5"/>
          <p:cNvSpPr>
            <a:spLocks noGrp="1"/>
          </p:cNvSpPr>
          <p:nvPr>
            <p:ph type="sldNum" sz="quarter" idx="4"/>
          </p:nvPr>
        </p:nvSpPr>
        <p:spPr>
          <a:xfrm>
            <a:off x="10266060" y="5870575"/>
            <a:ext cx="551167" cy="377825"/>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621B3FEE-B073-4187-82A7-916106A08400}" type="slidenum">
              <a:rPr lang="en-US" smtClean="0"/>
              <a:t>‹#›</a:t>
            </a:fld>
            <a:endParaRPr lang="en-US"/>
          </a:p>
        </p:txBody>
      </p:sp>
    </p:spTree>
    <p:extLst>
      <p:ext uri="{BB962C8B-B14F-4D97-AF65-F5344CB8AC3E}">
        <p14:creationId xmlns:p14="http://schemas.microsoft.com/office/powerpoint/2010/main" val="3982327256"/>
      </p:ext>
    </p:extLst>
  </p:cSld>
  <p:clrMap bg1="dk1" tx1="lt1" bg2="dk2" tx2="lt2" accent1="accent1" accent2="accent2" accent3="accent3" accent4="accent4" accent5="accent5" accent6="accent6" hlink="hlink" folHlink="folHlink"/>
  <p:sldLayoutIdLst>
    <p:sldLayoutId id="2147483817" r:id="rId1"/>
    <p:sldLayoutId id="2147483818" r:id="rId2"/>
    <p:sldLayoutId id="2147483819" r:id="rId3"/>
    <p:sldLayoutId id="2147483820" r:id="rId4"/>
    <p:sldLayoutId id="2147483821" r:id="rId5"/>
    <p:sldLayoutId id="2147483822" r:id="rId6"/>
    <p:sldLayoutId id="2147483823" r:id="rId7"/>
    <p:sldLayoutId id="2147483824" r:id="rId8"/>
    <p:sldLayoutId id="2147483825" r:id="rId9"/>
    <p:sldLayoutId id="2147483826" r:id="rId10"/>
    <p:sldLayoutId id="2147483827" r:id="rId11"/>
    <p:sldLayoutId id="2147483828" r:id="rId12"/>
    <p:sldLayoutId id="2147483829" r:id="rId13"/>
    <p:sldLayoutId id="2147483830" r:id="rId14"/>
    <p:sldLayoutId id="2147483831" r:id="rId15"/>
    <p:sldLayoutId id="2147483832" r:id="rId16"/>
    <p:sldLayoutId id="2147483833" r:id="rId17"/>
  </p:sldLayoutIdLst>
  <p:hf hdr="0"/>
  <p:txStyles>
    <p:titleStyle>
      <a:lvl1pPr algn="l" defTabSz="457200" rtl="0" eaLnBrk="1" latinLnBrk="0" hangingPunct="1">
        <a:spcBef>
          <a:spcPct val="0"/>
        </a:spcBef>
        <a:buNone/>
        <a:defRPr sz="3600" kern="1200" cap="all">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ts val="0"/>
        </a:spcBef>
        <a:spcAft>
          <a:spcPts val="1000"/>
        </a:spcAft>
        <a:buClr>
          <a:schemeClr val="tx1"/>
        </a:buClr>
        <a:buSzPct val="100000"/>
        <a:buFont typeface="Arial"/>
        <a:buChar char="•"/>
        <a:defRPr sz="1800" kern="1200" cap="none">
          <a:solidFill>
            <a:schemeClr val="tx1"/>
          </a:solidFill>
          <a:effectLst/>
          <a:latin typeface="+mn-lt"/>
          <a:ea typeface="+mn-ea"/>
          <a:cs typeface="+mn-cs"/>
        </a:defRPr>
      </a:lvl1pPr>
      <a:lvl2pPr marL="742950" indent="-285750" algn="l" defTabSz="457200" rtl="0" eaLnBrk="1" latinLnBrk="0" hangingPunct="1">
        <a:spcBef>
          <a:spcPts val="0"/>
        </a:spcBef>
        <a:spcAft>
          <a:spcPts val="1000"/>
        </a:spcAft>
        <a:buClr>
          <a:schemeClr val="tx1"/>
        </a:buClr>
        <a:buSzPct val="100000"/>
        <a:buFont typeface="Arial"/>
        <a:buChar char="•"/>
        <a:defRPr sz="1600" kern="1200" cap="none">
          <a:solidFill>
            <a:schemeClr val="tx1"/>
          </a:solidFill>
          <a:effectLst/>
          <a:latin typeface="+mn-lt"/>
          <a:ea typeface="+mn-ea"/>
          <a:cs typeface="+mn-cs"/>
        </a:defRPr>
      </a:lvl2pPr>
      <a:lvl3pPr marL="1200150" indent="-285750" algn="l" defTabSz="457200" rtl="0" eaLnBrk="1" latinLnBrk="0" hangingPunct="1">
        <a:spcBef>
          <a:spcPts val="0"/>
        </a:spcBef>
        <a:spcAft>
          <a:spcPts val="1000"/>
        </a:spcAft>
        <a:buClr>
          <a:schemeClr val="tx1"/>
        </a:buClr>
        <a:buSzPct val="100000"/>
        <a:buFont typeface="Arial"/>
        <a:buChar char="•"/>
        <a:defRPr sz="1400" kern="1200" cap="none">
          <a:solidFill>
            <a:schemeClr val="tx1"/>
          </a:solidFill>
          <a:effectLst/>
          <a:latin typeface="+mn-lt"/>
          <a:ea typeface="+mn-ea"/>
          <a:cs typeface="+mn-cs"/>
        </a:defRPr>
      </a:lvl3pPr>
      <a:lvl4pPr marL="1543050" indent="-17145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4pPr>
      <a:lvl5pPr marL="2000250" indent="-17145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5pPr>
      <a:lvl6pPr marL="25146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6pPr>
      <a:lvl7pPr marL="29718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7pPr>
      <a:lvl8pPr marL="34290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8pPr>
      <a:lvl9pPr marL="38862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hyperlink" Target="https://en.wikipedia.org/wiki/Matching_(graph_theory)" TargetMode="Externa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hyperlink" Target="https://github.com/jgraph/jgraphx" TargetMode="External"/><Relationship Id="rId2" Type="http://schemas.openxmlformats.org/officeDocument/2006/relationships/hyperlink" Target="http://jgrapht.org/" TargetMode="Externa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hyperlink" Target="mailto:aleksandar.plamenac93@gmail.com"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ALGORITMI NA GRAFOVIMA U PROGRAMSKOM JEZIKU JAVA</a:t>
            </a:r>
            <a:endParaRPr lang="en-US" dirty="0"/>
          </a:p>
        </p:txBody>
      </p:sp>
      <p:sp>
        <p:nvSpPr>
          <p:cNvPr id="3" name="Subtitle 2"/>
          <p:cNvSpPr>
            <a:spLocks noGrp="1"/>
          </p:cNvSpPr>
          <p:nvPr>
            <p:ph type="subTitle" idx="1"/>
          </p:nvPr>
        </p:nvSpPr>
        <p:spPr/>
        <p:txBody>
          <a:bodyPr/>
          <a:lstStyle/>
          <a:p>
            <a:r>
              <a:rPr lang="en-US" dirty="0" smtClean="0"/>
              <a:t>ALEKSANDAR PLAMENAC</a:t>
            </a: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887843" y="3778403"/>
            <a:ext cx="2162175" cy="2162175"/>
          </a:xfrm>
          <a:prstGeom prst="rect">
            <a:avLst/>
          </a:prstGeom>
        </p:spPr>
      </p:pic>
    </p:spTree>
    <p:extLst>
      <p:ext uri="{BB962C8B-B14F-4D97-AF65-F5344CB8AC3E}">
        <p14:creationId xmlns:p14="http://schemas.microsoft.com/office/powerpoint/2010/main" val="28864210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ME" dirty="0" smtClean="0"/>
              <a:t>M-alternativni put</a:t>
            </a:r>
            <a:endParaRPr lang="en-US" dirty="0"/>
          </a:p>
        </p:txBody>
      </p:sp>
      <p:sp>
        <p:nvSpPr>
          <p:cNvPr id="3" name="Content Placeholder 2"/>
          <p:cNvSpPr>
            <a:spLocks noGrp="1"/>
          </p:cNvSpPr>
          <p:nvPr>
            <p:ph idx="1"/>
          </p:nvPr>
        </p:nvSpPr>
        <p:spPr/>
        <p:txBody>
          <a:bodyPr/>
          <a:lstStyle/>
          <a:p>
            <a:r>
              <a:rPr lang="sr-Latn-ME" sz="2400" dirty="0" smtClean="0"/>
              <a:t>Ako je </a:t>
            </a:r>
            <a:r>
              <a:rPr lang="sr-Latn-ME" sz="2400" b="1" dirty="0" smtClean="0"/>
              <a:t>M </a:t>
            </a:r>
            <a:r>
              <a:rPr lang="sr-Latn-ME" sz="2400" dirty="0" smtClean="0"/>
              <a:t>sparivanje grafa </a:t>
            </a:r>
            <a:r>
              <a:rPr lang="sr-Latn-ME" sz="2400" b="1" dirty="0" smtClean="0"/>
              <a:t>G, </a:t>
            </a:r>
            <a:r>
              <a:rPr lang="sr-Latn-ME" sz="2400" dirty="0" smtClean="0"/>
              <a:t>tada je </a:t>
            </a:r>
            <a:r>
              <a:rPr lang="sr-Latn-ME" sz="2400" b="1" dirty="0" smtClean="0"/>
              <a:t>M-alternativni put </a:t>
            </a:r>
            <a:r>
              <a:rPr lang="sr-Latn-ME" sz="2400" dirty="0" smtClean="0"/>
              <a:t>u G put čije grane naizmjenično pripadaju skupovima </a:t>
            </a:r>
            <a:r>
              <a:rPr lang="sr-Latn-ME" sz="2400" b="1" dirty="0" smtClean="0"/>
              <a:t>M </a:t>
            </a:r>
            <a:r>
              <a:rPr lang="sr-Latn-ME" sz="2400" dirty="0" smtClean="0"/>
              <a:t>i </a:t>
            </a:r>
            <a:r>
              <a:rPr lang="sr-Latn-ME" sz="2400" b="1" dirty="0" smtClean="0"/>
              <a:t>E-M. </a:t>
            </a:r>
            <a:endParaRPr lang="sr-Latn-ME" sz="2400" dirty="0" smtClean="0"/>
          </a:p>
          <a:p>
            <a:pPr lvl="1"/>
            <a:r>
              <a:rPr lang="sr-Latn-ME" sz="1800" dirty="0" smtClean="0"/>
              <a:t>Za M-alternativni put čiji krajnji čvorovi nisu pokriveni u M, kažemo da je </a:t>
            </a:r>
            <a:r>
              <a:rPr lang="sr-Latn-ME" sz="1800" b="1" dirty="0" smtClean="0"/>
              <a:t>M-prošireni put. </a:t>
            </a:r>
            <a:endParaRPr lang="en-US" sz="1800" dirty="0"/>
          </a:p>
        </p:txBody>
      </p:sp>
      <p:sp>
        <p:nvSpPr>
          <p:cNvPr id="4" name="Date Placeholder 3"/>
          <p:cNvSpPr>
            <a:spLocks noGrp="1"/>
          </p:cNvSpPr>
          <p:nvPr>
            <p:ph type="dt" sz="half" idx="10"/>
          </p:nvPr>
        </p:nvSpPr>
        <p:spPr/>
        <p:txBody>
          <a:bodyPr/>
          <a:lstStyle/>
          <a:p>
            <a:r>
              <a:rPr lang="en-US" smtClean="0"/>
              <a:t>22.12.2017. godine</a:t>
            </a:r>
            <a:endParaRPr lang="en-US"/>
          </a:p>
        </p:txBody>
      </p:sp>
      <p:sp>
        <p:nvSpPr>
          <p:cNvPr id="5" name="Footer Placeholder 4"/>
          <p:cNvSpPr>
            <a:spLocks noGrp="1"/>
          </p:cNvSpPr>
          <p:nvPr>
            <p:ph type="ftr" sz="quarter" idx="11"/>
          </p:nvPr>
        </p:nvSpPr>
        <p:spPr/>
        <p:txBody>
          <a:bodyPr/>
          <a:lstStyle/>
          <a:p>
            <a:r>
              <a:rPr lang="en-US" smtClean="0"/>
              <a:t>Aleksandar Plamenac</a:t>
            </a:r>
            <a:endParaRPr lang="en-US"/>
          </a:p>
        </p:txBody>
      </p:sp>
      <p:sp>
        <p:nvSpPr>
          <p:cNvPr id="6" name="Slide Number Placeholder 5"/>
          <p:cNvSpPr>
            <a:spLocks noGrp="1"/>
          </p:cNvSpPr>
          <p:nvPr>
            <p:ph type="sldNum" sz="quarter" idx="12"/>
          </p:nvPr>
        </p:nvSpPr>
        <p:spPr/>
        <p:txBody>
          <a:bodyPr/>
          <a:lstStyle/>
          <a:p>
            <a:fld id="{621B3FEE-B073-4187-82A7-916106A08400}" type="slidenum">
              <a:rPr lang="en-US" smtClean="0"/>
              <a:t>10</a:t>
            </a:fld>
            <a:endParaRPr lang="en-US"/>
          </a:p>
        </p:txBody>
      </p:sp>
    </p:spTree>
    <p:extLst>
      <p:ext uri="{BB962C8B-B14F-4D97-AF65-F5344CB8AC3E}">
        <p14:creationId xmlns:p14="http://schemas.microsoft.com/office/powerpoint/2010/main" val="10584308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ME" dirty="0" smtClean="0"/>
              <a:t>ALTERNATIVNO STABLO</a:t>
            </a:r>
            <a:endParaRPr lang="en-US" dirty="0"/>
          </a:p>
        </p:txBody>
      </p:sp>
      <p:sp>
        <p:nvSpPr>
          <p:cNvPr id="3" name="Content Placeholder 2"/>
          <p:cNvSpPr>
            <a:spLocks noGrp="1"/>
          </p:cNvSpPr>
          <p:nvPr>
            <p:ph idx="1"/>
          </p:nvPr>
        </p:nvSpPr>
        <p:spPr/>
        <p:txBody>
          <a:bodyPr/>
          <a:lstStyle/>
          <a:p>
            <a:endParaRPr lang="sr-Latn-CS" sz="2400" dirty="0" smtClean="0"/>
          </a:p>
          <a:p>
            <a:endParaRPr lang="sr-Latn-CS" sz="2400" dirty="0"/>
          </a:p>
          <a:p>
            <a:r>
              <a:rPr lang="sr-Latn-CS" sz="2400" dirty="0" smtClean="0"/>
              <a:t>Stablo je </a:t>
            </a:r>
            <a:r>
              <a:rPr lang="sr-Latn-CS" sz="2400" b="1" dirty="0" smtClean="0"/>
              <a:t>alternativno</a:t>
            </a:r>
            <a:r>
              <a:rPr lang="sr-Latn-CS" sz="2400" dirty="0" smtClean="0"/>
              <a:t> ako je njegov korijen slobodan čvor a svaki put od </a:t>
            </a:r>
            <a:r>
              <a:rPr lang="sr-Latn-CS" sz="2400" dirty="0" smtClean="0"/>
              <a:t>kor</a:t>
            </a:r>
            <a:r>
              <a:rPr lang="en-US" sz="2400" dirty="0" err="1" smtClean="0"/>
              <a:t>ij</a:t>
            </a:r>
            <a:r>
              <a:rPr lang="sr-Latn-CS" sz="2400" dirty="0" smtClean="0"/>
              <a:t>ena </a:t>
            </a:r>
            <a:r>
              <a:rPr lang="sr-Latn-CS" sz="2400" dirty="0" smtClean="0"/>
              <a:t>do listova M-alternativan.</a:t>
            </a:r>
          </a:p>
          <a:p>
            <a:pPr lvl="1"/>
            <a:r>
              <a:rPr lang="sr-Latn-CS" sz="2000" dirty="0" smtClean="0"/>
              <a:t>Šuma je alternativna ako joj je svaka komponenta alternativno stablo.</a:t>
            </a:r>
          </a:p>
          <a:p>
            <a:endParaRPr lang="en-US" dirty="0"/>
          </a:p>
        </p:txBody>
      </p:sp>
      <p:sp>
        <p:nvSpPr>
          <p:cNvPr id="4" name="Date Placeholder 3"/>
          <p:cNvSpPr>
            <a:spLocks noGrp="1"/>
          </p:cNvSpPr>
          <p:nvPr>
            <p:ph type="dt" sz="half" idx="10"/>
          </p:nvPr>
        </p:nvSpPr>
        <p:spPr/>
        <p:txBody>
          <a:bodyPr/>
          <a:lstStyle/>
          <a:p>
            <a:r>
              <a:rPr lang="en-US" smtClean="0"/>
              <a:t>22.12.2017. godine</a:t>
            </a:r>
            <a:endParaRPr lang="en-US"/>
          </a:p>
        </p:txBody>
      </p:sp>
      <p:sp>
        <p:nvSpPr>
          <p:cNvPr id="5" name="Footer Placeholder 4"/>
          <p:cNvSpPr>
            <a:spLocks noGrp="1"/>
          </p:cNvSpPr>
          <p:nvPr>
            <p:ph type="ftr" sz="quarter" idx="11"/>
          </p:nvPr>
        </p:nvSpPr>
        <p:spPr/>
        <p:txBody>
          <a:bodyPr/>
          <a:lstStyle/>
          <a:p>
            <a:r>
              <a:rPr lang="en-US" smtClean="0"/>
              <a:t>Aleksandar Plamenac</a:t>
            </a:r>
            <a:endParaRPr lang="en-US"/>
          </a:p>
        </p:txBody>
      </p:sp>
      <p:sp>
        <p:nvSpPr>
          <p:cNvPr id="6" name="Slide Number Placeholder 5"/>
          <p:cNvSpPr>
            <a:spLocks noGrp="1"/>
          </p:cNvSpPr>
          <p:nvPr>
            <p:ph type="sldNum" sz="quarter" idx="12"/>
          </p:nvPr>
        </p:nvSpPr>
        <p:spPr/>
        <p:txBody>
          <a:bodyPr/>
          <a:lstStyle/>
          <a:p>
            <a:fld id="{621B3FEE-B073-4187-82A7-916106A08400}" type="slidenum">
              <a:rPr lang="en-US" smtClean="0"/>
              <a:t>11</a:t>
            </a:fld>
            <a:endParaRPr lang="en-US"/>
          </a:p>
        </p:txBody>
      </p:sp>
      <p:pic>
        <p:nvPicPr>
          <p:cNvPr id="9"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801077" y="410137"/>
            <a:ext cx="1930328" cy="3121114"/>
          </a:xfrm>
          <a:prstGeom prst="rect">
            <a:avLst/>
          </a:prstGeom>
        </p:spPr>
      </p:pic>
    </p:spTree>
    <p:extLst>
      <p:ext uri="{BB962C8B-B14F-4D97-AF65-F5344CB8AC3E}">
        <p14:creationId xmlns:p14="http://schemas.microsoft.com/office/powerpoint/2010/main" val="35201660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ME" dirty="0" smtClean="0"/>
              <a:t>BERŽEOVA TEOREMA</a:t>
            </a:r>
            <a:endParaRPr lang="en-US" dirty="0"/>
          </a:p>
        </p:txBody>
      </p:sp>
      <p:sp>
        <p:nvSpPr>
          <p:cNvPr id="3" name="Content Placeholder 2"/>
          <p:cNvSpPr>
            <a:spLocks noGrp="1"/>
          </p:cNvSpPr>
          <p:nvPr>
            <p:ph idx="1"/>
          </p:nvPr>
        </p:nvSpPr>
        <p:spPr/>
        <p:txBody>
          <a:bodyPr/>
          <a:lstStyle/>
          <a:p>
            <a:r>
              <a:rPr lang="sr-Latn-CS" sz="2800" dirty="0"/>
              <a:t>Sparivanje M u G je maksimalno sparivanje (najveće) ako i samo ako u grafu G ne postoji M-proširen put.</a:t>
            </a:r>
          </a:p>
          <a:p>
            <a:endParaRPr lang="en-US" dirty="0"/>
          </a:p>
        </p:txBody>
      </p:sp>
      <p:sp>
        <p:nvSpPr>
          <p:cNvPr id="4" name="Date Placeholder 3"/>
          <p:cNvSpPr>
            <a:spLocks noGrp="1"/>
          </p:cNvSpPr>
          <p:nvPr>
            <p:ph type="dt" sz="half" idx="10"/>
          </p:nvPr>
        </p:nvSpPr>
        <p:spPr/>
        <p:txBody>
          <a:bodyPr/>
          <a:lstStyle/>
          <a:p>
            <a:r>
              <a:rPr lang="en-US" smtClean="0"/>
              <a:t>22.12.2017. godine</a:t>
            </a:r>
            <a:endParaRPr lang="en-US"/>
          </a:p>
        </p:txBody>
      </p:sp>
      <p:sp>
        <p:nvSpPr>
          <p:cNvPr id="5" name="Footer Placeholder 4"/>
          <p:cNvSpPr>
            <a:spLocks noGrp="1"/>
          </p:cNvSpPr>
          <p:nvPr>
            <p:ph type="ftr" sz="quarter" idx="11"/>
          </p:nvPr>
        </p:nvSpPr>
        <p:spPr/>
        <p:txBody>
          <a:bodyPr/>
          <a:lstStyle/>
          <a:p>
            <a:r>
              <a:rPr lang="en-US" smtClean="0"/>
              <a:t>Aleksandar Plamenac</a:t>
            </a:r>
            <a:endParaRPr lang="en-US"/>
          </a:p>
        </p:txBody>
      </p:sp>
      <p:sp>
        <p:nvSpPr>
          <p:cNvPr id="6" name="Slide Number Placeholder 5"/>
          <p:cNvSpPr>
            <a:spLocks noGrp="1"/>
          </p:cNvSpPr>
          <p:nvPr>
            <p:ph type="sldNum" sz="quarter" idx="12"/>
          </p:nvPr>
        </p:nvSpPr>
        <p:spPr/>
        <p:txBody>
          <a:bodyPr/>
          <a:lstStyle/>
          <a:p>
            <a:fld id="{621B3FEE-B073-4187-82A7-916106A08400}" type="slidenum">
              <a:rPr lang="en-US" smtClean="0"/>
              <a:t>12</a:t>
            </a:fld>
            <a:endParaRPr lang="en-US"/>
          </a:p>
        </p:txBody>
      </p:sp>
    </p:spTree>
    <p:extLst>
      <p:ext uri="{BB962C8B-B14F-4D97-AF65-F5344CB8AC3E}">
        <p14:creationId xmlns:p14="http://schemas.microsoft.com/office/powerpoint/2010/main" val="11079241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RS" dirty="0"/>
              <a:t>SPARIVANJA U BIPARTITNOM GRAFU</a:t>
            </a:r>
            <a:endParaRPr lang="en-US" dirty="0"/>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p:txBody>
              <a:bodyPr/>
              <a:lstStyle/>
              <a:p>
                <a:r>
                  <a:rPr lang="sr-Latn-RS" sz="2400" dirty="0"/>
                  <a:t>Neka je </a:t>
                </a:r>
                <a:r>
                  <a:rPr lang="sr-Latn-RS" sz="2400" i="1" dirty="0"/>
                  <a:t>G=(X,Y,U) </a:t>
                </a:r>
                <a:r>
                  <a:rPr lang="sr-Latn-RS" sz="2400" dirty="0"/>
                  <a:t>proizvoljni bipartitni graf</a:t>
                </a:r>
                <a:r>
                  <a:rPr lang="sr-Latn-RS" sz="2400" i="1" dirty="0"/>
                  <a:t>, </a:t>
                </a:r>
                <a:r>
                  <a:rPr lang="sr-Latn-RS" sz="2400" dirty="0"/>
                  <a:t>i </a:t>
                </a:r>
                <a:r>
                  <a:rPr lang="sr-Latn-RS" sz="2400" i="1" dirty="0"/>
                  <a:t>M </a:t>
                </a:r>
                <a:r>
                  <a:rPr lang="sr-Latn-RS" sz="2400" dirty="0"/>
                  <a:t>bilo koje sparivanje u grafu G. Neka su </a:t>
                </a:r>
                <a14:m>
                  <m:oMath xmlns:m="http://schemas.openxmlformats.org/officeDocument/2006/math">
                    <m:sSub>
                      <m:sSubPr>
                        <m:ctrlPr>
                          <a:rPr lang="sr-Latn-RS" sz="2400" i="1">
                            <a:latin typeface="Cambria Math" panose="02040503050406030204" pitchFamily="18" charset="0"/>
                          </a:rPr>
                        </m:ctrlPr>
                      </m:sSubPr>
                      <m:e>
                        <m:r>
                          <a:rPr lang="sr-Latn-RS" sz="2400" i="1">
                            <a:latin typeface="Cambria Math"/>
                          </a:rPr>
                          <m:t>𝑋</m:t>
                        </m:r>
                      </m:e>
                      <m:sub>
                        <m:r>
                          <a:rPr lang="sr-Latn-RS" sz="2400" i="1">
                            <a:latin typeface="Cambria Math"/>
                          </a:rPr>
                          <m:t>𝑠</m:t>
                        </m:r>
                      </m:sub>
                    </m:sSub>
                  </m:oMath>
                </a14:m>
                <a:r>
                  <a:rPr lang="sr-Latn-RS" sz="2400" i="1" dirty="0"/>
                  <a:t> </a:t>
                </a:r>
                <a14:m>
                  <m:oMath xmlns:m="http://schemas.openxmlformats.org/officeDocument/2006/math">
                    <m:r>
                      <a:rPr lang="en-US" sz="2400" i="1">
                        <a:latin typeface="Cambria Math"/>
                      </a:rPr>
                      <m:t>⊂</m:t>
                    </m:r>
                  </m:oMath>
                </a14:m>
                <a:r>
                  <a:rPr lang="sr-Latn-RS" sz="2400" i="1" dirty="0"/>
                  <a:t> X </a:t>
                </a:r>
                <a:r>
                  <a:rPr lang="sr-Latn-RS" sz="2400" dirty="0"/>
                  <a:t>i </a:t>
                </a:r>
                <a14:m>
                  <m:oMath xmlns:m="http://schemas.openxmlformats.org/officeDocument/2006/math">
                    <m:sSub>
                      <m:sSubPr>
                        <m:ctrlPr>
                          <a:rPr lang="sr-Latn-RS" sz="2400" i="1">
                            <a:latin typeface="Cambria Math" panose="02040503050406030204" pitchFamily="18" charset="0"/>
                          </a:rPr>
                        </m:ctrlPr>
                      </m:sSubPr>
                      <m:e>
                        <m:r>
                          <a:rPr lang="sr-Latn-RS" sz="2400" i="1">
                            <a:latin typeface="Cambria Math"/>
                          </a:rPr>
                          <m:t>𝑌</m:t>
                        </m:r>
                      </m:e>
                      <m:sub>
                        <m:r>
                          <a:rPr lang="sr-Latn-RS" sz="2400" i="1">
                            <a:latin typeface="Cambria Math"/>
                          </a:rPr>
                          <m:t>𝑠</m:t>
                        </m:r>
                      </m:sub>
                    </m:sSub>
                  </m:oMath>
                </a14:m>
                <a:r>
                  <a:rPr lang="sr-Latn-RS" sz="2400" i="1" dirty="0"/>
                  <a:t> </a:t>
                </a:r>
                <a14:m>
                  <m:oMath xmlns:m="http://schemas.openxmlformats.org/officeDocument/2006/math">
                    <m:r>
                      <a:rPr lang="en-US" sz="2400" i="1">
                        <a:latin typeface="Cambria Math"/>
                      </a:rPr>
                      <m:t>⊂</m:t>
                    </m:r>
                  </m:oMath>
                </a14:m>
                <a:r>
                  <a:rPr lang="sr-Latn-RS" sz="2400" i="1" dirty="0"/>
                  <a:t> Y </a:t>
                </a:r>
                <a:r>
                  <a:rPr lang="sr-Latn-RS" sz="2400" dirty="0"/>
                  <a:t>skupovi slobodnih čvorova odgova</a:t>
                </a:r>
                <a:r>
                  <a:rPr lang="en-US" sz="2400" dirty="0"/>
                  <a:t>r</a:t>
                </a:r>
                <a:r>
                  <a:rPr lang="sr-Latn-RS" sz="2400" dirty="0"/>
                  <a:t>ajućih klasa grafa. </a:t>
                </a:r>
              </a:p>
              <a:p>
                <a:r>
                  <a:rPr lang="sr-Latn-RS" sz="2400" b="1" dirty="0"/>
                  <a:t>Zadatak: </a:t>
                </a:r>
                <a:r>
                  <a:rPr lang="sr-Latn-RS" sz="2400" dirty="0"/>
                  <a:t>Izvršiti maksimalno sparivanje. </a:t>
                </a:r>
                <a:endParaRPr lang="sr-Latn-RS" sz="2400" b="1" dirty="0"/>
              </a:p>
              <a:p>
                <a:endParaRPr lang="en-US"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blipFill>
                <a:blip r:embed="rId2"/>
                <a:stretch>
                  <a:fillRect l="-843"/>
                </a:stretch>
              </a:blipFill>
            </p:spPr>
            <p:txBody>
              <a:bodyPr/>
              <a:lstStyle/>
              <a:p>
                <a:r>
                  <a:rPr lang="en-US">
                    <a:noFill/>
                  </a:rPr>
                  <a:t> </a:t>
                </a:r>
              </a:p>
            </p:txBody>
          </p:sp>
        </mc:Fallback>
      </mc:AlternateContent>
      <p:sp>
        <p:nvSpPr>
          <p:cNvPr id="4" name="Date Placeholder 3"/>
          <p:cNvSpPr>
            <a:spLocks noGrp="1"/>
          </p:cNvSpPr>
          <p:nvPr>
            <p:ph type="dt" sz="half" idx="10"/>
          </p:nvPr>
        </p:nvSpPr>
        <p:spPr/>
        <p:txBody>
          <a:bodyPr/>
          <a:lstStyle/>
          <a:p>
            <a:r>
              <a:rPr lang="en-US" smtClean="0"/>
              <a:t>22.12.2017. godine</a:t>
            </a:r>
            <a:endParaRPr lang="en-US"/>
          </a:p>
        </p:txBody>
      </p:sp>
      <p:sp>
        <p:nvSpPr>
          <p:cNvPr id="5" name="Footer Placeholder 4"/>
          <p:cNvSpPr>
            <a:spLocks noGrp="1"/>
          </p:cNvSpPr>
          <p:nvPr>
            <p:ph type="ftr" sz="quarter" idx="11"/>
          </p:nvPr>
        </p:nvSpPr>
        <p:spPr/>
        <p:txBody>
          <a:bodyPr/>
          <a:lstStyle/>
          <a:p>
            <a:r>
              <a:rPr lang="en-US" smtClean="0"/>
              <a:t>Aleksandar Plamenac</a:t>
            </a:r>
            <a:endParaRPr lang="en-US"/>
          </a:p>
        </p:txBody>
      </p:sp>
      <p:sp>
        <p:nvSpPr>
          <p:cNvPr id="6" name="Slide Number Placeholder 5"/>
          <p:cNvSpPr>
            <a:spLocks noGrp="1"/>
          </p:cNvSpPr>
          <p:nvPr>
            <p:ph type="sldNum" sz="quarter" idx="12"/>
          </p:nvPr>
        </p:nvSpPr>
        <p:spPr/>
        <p:txBody>
          <a:bodyPr/>
          <a:lstStyle/>
          <a:p>
            <a:fld id="{621B3FEE-B073-4187-82A7-916106A08400}" type="slidenum">
              <a:rPr lang="en-US" smtClean="0"/>
              <a:t>13</a:t>
            </a:fld>
            <a:endParaRPr lang="en-US"/>
          </a:p>
        </p:txBody>
      </p:sp>
    </p:spTree>
    <p:extLst>
      <p:ext uri="{BB962C8B-B14F-4D97-AF65-F5344CB8AC3E}">
        <p14:creationId xmlns:p14="http://schemas.microsoft.com/office/powerpoint/2010/main" val="29055745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RS" dirty="0"/>
              <a:t>SPARIVANJA U BIPARTITNOM GRAFU</a:t>
            </a:r>
            <a:endParaRPr lang="en-US" dirty="0"/>
          </a:p>
        </p:txBody>
      </p:sp>
      <p:sp>
        <p:nvSpPr>
          <p:cNvPr id="3" name="Content Placeholder 2"/>
          <p:cNvSpPr>
            <a:spLocks noGrp="1"/>
          </p:cNvSpPr>
          <p:nvPr>
            <p:ph idx="1"/>
          </p:nvPr>
        </p:nvSpPr>
        <p:spPr/>
        <p:txBody>
          <a:bodyPr/>
          <a:lstStyle/>
          <a:p>
            <a:r>
              <a:rPr lang="sr-Latn-RS" sz="2000" dirty="0"/>
              <a:t>Posmatramo</a:t>
            </a:r>
            <a:r>
              <a:rPr lang="en-US" sz="2000" dirty="0"/>
              <a:t> </a:t>
            </a:r>
            <a:r>
              <a:rPr lang="sr-Latn-CS" sz="2000" dirty="0"/>
              <a:t>šumu </a:t>
            </a:r>
            <a:r>
              <a:rPr lang="sr-Latn-CS" sz="2000" i="1" dirty="0"/>
              <a:t>F </a:t>
            </a:r>
            <a:r>
              <a:rPr lang="sr-Latn-CS" sz="2000" dirty="0"/>
              <a:t>i neka su osobine šume sljedeće: </a:t>
            </a:r>
          </a:p>
          <a:p>
            <a:pPr marL="0" indent="0">
              <a:buNone/>
            </a:pPr>
            <a:r>
              <a:rPr lang="sr-Latn-CS" sz="2000" dirty="0"/>
              <a:t>	1) Šuma </a:t>
            </a:r>
            <a:r>
              <a:rPr lang="sr-Latn-CS" sz="2000" i="1" dirty="0"/>
              <a:t>F </a:t>
            </a:r>
            <a:r>
              <a:rPr lang="sr-Latn-CS" sz="2000" dirty="0"/>
              <a:t>je alternativna </a:t>
            </a:r>
          </a:p>
          <a:p>
            <a:pPr marL="0" indent="0">
              <a:buNone/>
            </a:pPr>
            <a:r>
              <a:rPr lang="sr-Latn-CS" sz="2000" dirty="0"/>
              <a:t>	2) Svaki čvor iz </a:t>
            </a:r>
            <a:r>
              <a:rPr lang="sr-Latn-CS" sz="2000" i="1" dirty="0"/>
              <a:t>Xs </a:t>
            </a:r>
            <a:r>
              <a:rPr lang="sr-Latn-CS" sz="2000" dirty="0"/>
              <a:t>je korijen jedne i tačno jedne komponente šume </a:t>
            </a:r>
            <a:r>
              <a:rPr lang="sr-Latn-CS" sz="2000" i="1" dirty="0"/>
              <a:t>F</a:t>
            </a:r>
            <a:r>
              <a:rPr lang="sr-Latn-CS" sz="2000" dirty="0"/>
              <a:t>, dok čvorovi iz </a:t>
            </a:r>
            <a:r>
              <a:rPr lang="sr-Latn-CS" sz="2000" i="1" dirty="0"/>
              <a:t>Ys </a:t>
            </a:r>
            <a:r>
              <a:rPr lang="sr-Latn-CS" sz="2000" dirty="0"/>
              <a:t>ne priradaju šumi </a:t>
            </a:r>
            <a:r>
              <a:rPr lang="sr-Latn-CS" sz="2000" i="1" dirty="0"/>
              <a:t>F. </a:t>
            </a:r>
            <a:endParaRPr lang="sr-Latn-CS" sz="2000" dirty="0"/>
          </a:p>
          <a:p>
            <a:pPr marL="0" indent="0">
              <a:buNone/>
            </a:pPr>
            <a:r>
              <a:rPr lang="sr-Latn-RS" sz="2000" dirty="0"/>
              <a:t>	</a:t>
            </a:r>
            <a:r>
              <a:rPr lang="it-IT" sz="2000" dirty="0"/>
              <a:t>3) Šuma </a:t>
            </a:r>
            <a:r>
              <a:rPr lang="it-IT" sz="2000" i="1" dirty="0"/>
              <a:t>F </a:t>
            </a:r>
            <a:r>
              <a:rPr lang="it-IT" sz="2000" dirty="0"/>
              <a:t>je maksimalna (ne može se proširiti tako da 1) i 2) i dalje važe). </a:t>
            </a:r>
          </a:p>
          <a:p>
            <a:endParaRPr lang="en-US" dirty="0"/>
          </a:p>
        </p:txBody>
      </p:sp>
      <p:sp>
        <p:nvSpPr>
          <p:cNvPr id="4" name="Date Placeholder 3"/>
          <p:cNvSpPr>
            <a:spLocks noGrp="1"/>
          </p:cNvSpPr>
          <p:nvPr>
            <p:ph type="dt" sz="half" idx="10"/>
          </p:nvPr>
        </p:nvSpPr>
        <p:spPr/>
        <p:txBody>
          <a:bodyPr/>
          <a:lstStyle/>
          <a:p>
            <a:r>
              <a:rPr lang="en-US" smtClean="0"/>
              <a:t>22.12.2017. godine</a:t>
            </a:r>
            <a:endParaRPr lang="en-US"/>
          </a:p>
        </p:txBody>
      </p:sp>
      <p:sp>
        <p:nvSpPr>
          <p:cNvPr id="5" name="Footer Placeholder 4"/>
          <p:cNvSpPr>
            <a:spLocks noGrp="1"/>
          </p:cNvSpPr>
          <p:nvPr>
            <p:ph type="ftr" sz="quarter" idx="11"/>
          </p:nvPr>
        </p:nvSpPr>
        <p:spPr/>
        <p:txBody>
          <a:bodyPr/>
          <a:lstStyle/>
          <a:p>
            <a:r>
              <a:rPr lang="en-US" smtClean="0"/>
              <a:t>Aleksandar Plamenac</a:t>
            </a:r>
            <a:endParaRPr lang="en-US"/>
          </a:p>
        </p:txBody>
      </p:sp>
      <p:sp>
        <p:nvSpPr>
          <p:cNvPr id="6" name="Slide Number Placeholder 5"/>
          <p:cNvSpPr>
            <a:spLocks noGrp="1"/>
          </p:cNvSpPr>
          <p:nvPr>
            <p:ph type="sldNum" sz="quarter" idx="12"/>
          </p:nvPr>
        </p:nvSpPr>
        <p:spPr/>
        <p:txBody>
          <a:bodyPr/>
          <a:lstStyle/>
          <a:p>
            <a:fld id="{621B3FEE-B073-4187-82A7-916106A08400}" type="slidenum">
              <a:rPr lang="en-US" smtClean="0"/>
              <a:t>14</a:t>
            </a:fld>
            <a:endParaRPr lang="en-US"/>
          </a:p>
        </p:txBody>
      </p:sp>
    </p:spTree>
    <p:extLst>
      <p:ext uri="{BB962C8B-B14F-4D97-AF65-F5344CB8AC3E}">
        <p14:creationId xmlns:p14="http://schemas.microsoft.com/office/powerpoint/2010/main" val="11784891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RS" dirty="0"/>
              <a:t>SPARIVANJA U BIPARTITNOM GRAFU</a:t>
            </a:r>
            <a:endParaRPr lang="en-US" dirty="0"/>
          </a:p>
        </p:txBody>
      </p:sp>
      <p:sp>
        <p:nvSpPr>
          <p:cNvPr id="3" name="Content Placeholder 2"/>
          <p:cNvSpPr>
            <a:spLocks noGrp="1"/>
          </p:cNvSpPr>
          <p:nvPr>
            <p:ph idx="1"/>
          </p:nvPr>
        </p:nvSpPr>
        <p:spPr/>
        <p:txBody>
          <a:bodyPr/>
          <a:lstStyle/>
          <a:p>
            <a:r>
              <a:rPr lang="sr-Latn-CS" sz="2400" b="1" dirty="0"/>
              <a:t>Teorema</a:t>
            </a:r>
            <a:r>
              <a:rPr lang="sr-Latn-CS" sz="2400" dirty="0"/>
              <a:t>: Neka je </a:t>
            </a:r>
            <a:r>
              <a:rPr lang="sr-Latn-CS" sz="2400" i="1" dirty="0"/>
              <a:t>G=(X,Y,U) </a:t>
            </a:r>
            <a:r>
              <a:rPr lang="sr-Latn-CS" sz="2400" dirty="0" smtClean="0"/>
              <a:t>bipartitni </a:t>
            </a:r>
            <a:r>
              <a:rPr lang="sr-Latn-CS" sz="2400" dirty="0"/>
              <a:t>graf, </a:t>
            </a:r>
            <a:r>
              <a:rPr lang="sr-Latn-CS" sz="2400" i="1" dirty="0"/>
              <a:t>M </a:t>
            </a:r>
            <a:r>
              <a:rPr lang="sr-Latn-CS" sz="2400" dirty="0"/>
              <a:t>bilo kakvo sparivanje u </a:t>
            </a:r>
            <a:r>
              <a:rPr lang="sr-Latn-CS" sz="2400" i="1" dirty="0"/>
              <a:t>G</a:t>
            </a:r>
            <a:r>
              <a:rPr lang="sr-Latn-CS" sz="2400" dirty="0"/>
              <a:t>. Pretpostavimo da </a:t>
            </a:r>
            <a:r>
              <a:rPr lang="sr-Latn-CS" sz="2400" i="1" dirty="0"/>
              <a:t>Xs, Ys</a:t>
            </a:r>
            <a:r>
              <a:rPr lang="sr-Latn-CS" sz="2400" dirty="0"/>
              <a:t>, i </a:t>
            </a:r>
            <a:r>
              <a:rPr lang="sr-Latn-CS" sz="2400" i="1" dirty="0"/>
              <a:t>F </a:t>
            </a:r>
            <a:r>
              <a:rPr lang="sr-Latn-CS" sz="2400" dirty="0"/>
              <a:t>imaju isto značenje kao u tekstu iznad. Sparivanje </a:t>
            </a:r>
            <a:r>
              <a:rPr lang="sr-Latn-CS" sz="2400" i="1" dirty="0"/>
              <a:t>M </a:t>
            </a:r>
            <a:r>
              <a:rPr lang="sr-Latn-CS" sz="2400" dirty="0"/>
              <a:t>je najveće ako i samo ako nijedan čvor iz </a:t>
            </a:r>
            <a:r>
              <a:rPr lang="sr-Latn-CS" sz="2400" i="1" dirty="0"/>
              <a:t>F </a:t>
            </a:r>
            <a:r>
              <a:rPr lang="sr-Latn-CS" sz="2400" dirty="0"/>
              <a:t>nije susjedan sa nekim čvorom iz </a:t>
            </a:r>
            <a:r>
              <a:rPr lang="sr-Latn-CS" sz="2400" i="1" dirty="0"/>
              <a:t>Ys. </a:t>
            </a:r>
          </a:p>
          <a:p>
            <a:r>
              <a:rPr lang="sr-Latn-RS" sz="2400" dirty="0"/>
              <a:t>Šuma </a:t>
            </a:r>
            <a:r>
              <a:rPr lang="sr-Latn-RS" sz="2400" i="1" dirty="0"/>
              <a:t>F </a:t>
            </a:r>
            <a:r>
              <a:rPr lang="sr-Latn-RS" sz="2400" dirty="0"/>
              <a:t>je poznata kao mađarska šuma, a komponente kao mađarska stabla.</a:t>
            </a:r>
            <a:endParaRPr lang="sr-Latn-CS" sz="2400" dirty="0"/>
          </a:p>
          <a:p>
            <a:endParaRPr lang="en-US" dirty="0"/>
          </a:p>
        </p:txBody>
      </p:sp>
      <p:sp>
        <p:nvSpPr>
          <p:cNvPr id="4" name="Date Placeholder 3"/>
          <p:cNvSpPr>
            <a:spLocks noGrp="1"/>
          </p:cNvSpPr>
          <p:nvPr>
            <p:ph type="dt" sz="half" idx="10"/>
          </p:nvPr>
        </p:nvSpPr>
        <p:spPr/>
        <p:txBody>
          <a:bodyPr/>
          <a:lstStyle/>
          <a:p>
            <a:r>
              <a:rPr lang="en-US" smtClean="0"/>
              <a:t>22.12.2017. godine</a:t>
            </a:r>
            <a:endParaRPr lang="en-US"/>
          </a:p>
        </p:txBody>
      </p:sp>
      <p:sp>
        <p:nvSpPr>
          <p:cNvPr id="5" name="Footer Placeholder 4"/>
          <p:cNvSpPr>
            <a:spLocks noGrp="1"/>
          </p:cNvSpPr>
          <p:nvPr>
            <p:ph type="ftr" sz="quarter" idx="11"/>
          </p:nvPr>
        </p:nvSpPr>
        <p:spPr/>
        <p:txBody>
          <a:bodyPr/>
          <a:lstStyle/>
          <a:p>
            <a:r>
              <a:rPr lang="en-US" smtClean="0"/>
              <a:t>Aleksandar Plamenac</a:t>
            </a:r>
            <a:endParaRPr lang="en-US"/>
          </a:p>
        </p:txBody>
      </p:sp>
      <p:sp>
        <p:nvSpPr>
          <p:cNvPr id="6" name="Slide Number Placeholder 5"/>
          <p:cNvSpPr>
            <a:spLocks noGrp="1"/>
          </p:cNvSpPr>
          <p:nvPr>
            <p:ph type="sldNum" sz="quarter" idx="12"/>
          </p:nvPr>
        </p:nvSpPr>
        <p:spPr/>
        <p:txBody>
          <a:bodyPr/>
          <a:lstStyle/>
          <a:p>
            <a:fld id="{621B3FEE-B073-4187-82A7-916106A08400}" type="slidenum">
              <a:rPr lang="en-US" smtClean="0"/>
              <a:t>15</a:t>
            </a:fld>
            <a:endParaRPr lang="en-US"/>
          </a:p>
        </p:txBody>
      </p:sp>
    </p:spTree>
    <p:extLst>
      <p:ext uri="{BB962C8B-B14F-4D97-AF65-F5344CB8AC3E}">
        <p14:creationId xmlns:p14="http://schemas.microsoft.com/office/powerpoint/2010/main" val="42883664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1" y="475785"/>
            <a:ext cx="10131425" cy="1456267"/>
          </a:xfrm>
        </p:spPr>
        <p:txBody>
          <a:bodyPr/>
          <a:lstStyle/>
          <a:p>
            <a:r>
              <a:rPr lang="sr-Latn-RS" dirty="0"/>
              <a:t>ALGORITAM MAĐARSKOG SPARIVANJA</a:t>
            </a:r>
            <a:endParaRPr lang="en-US" dirty="0"/>
          </a:p>
        </p:txBody>
      </p:sp>
      <p:sp>
        <p:nvSpPr>
          <p:cNvPr id="3" name="Content Placeholder 2"/>
          <p:cNvSpPr>
            <a:spLocks noGrp="1"/>
          </p:cNvSpPr>
          <p:nvPr>
            <p:ph idx="1"/>
          </p:nvPr>
        </p:nvSpPr>
        <p:spPr>
          <a:xfrm>
            <a:off x="685801" y="1494263"/>
            <a:ext cx="10131425" cy="4296938"/>
          </a:xfrm>
        </p:spPr>
        <p:txBody>
          <a:bodyPr>
            <a:normAutofit fontScale="85000" lnSpcReduction="20000"/>
          </a:bodyPr>
          <a:lstStyle/>
          <a:p>
            <a:r>
              <a:rPr lang="sr-Latn-CS" b="1" dirty="0"/>
              <a:t>Korak1: </a:t>
            </a:r>
            <a:r>
              <a:rPr lang="sr-Latn-CS" dirty="0"/>
              <a:t>(inicijalizacija) </a:t>
            </a:r>
          </a:p>
          <a:p>
            <a:pPr marL="0" indent="0">
              <a:buNone/>
            </a:pPr>
            <a:r>
              <a:rPr lang="sr-Latn-CS" dirty="0"/>
              <a:t>	Izabrati bilo koje sparivanje grafa </a:t>
            </a:r>
            <a:r>
              <a:rPr lang="sr-Latn-CS" i="1" dirty="0"/>
              <a:t>G=(X,Y,U) </a:t>
            </a:r>
            <a:r>
              <a:rPr lang="sr-Latn-CS" dirty="0"/>
              <a:t>. Nazovimo ga </a:t>
            </a:r>
            <a:r>
              <a:rPr lang="sr-Latn-CS" i="1" dirty="0"/>
              <a:t>M </a:t>
            </a:r>
            <a:r>
              <a:rPr lang="sr-Latn-CS" dirty="0"/>
              <a:t>(moguće je da </a:t>
            </a:r>
            <a:r>
              <a:rPr lang="sr-Latn-CS" i="1" dirty="0"/>
              <a:t>M </a:t>
            </a:r>
            <a:r>
              <a:rPr lang="sr-Latn-CS" dirty="0"/>
              <a:t>bude prazan skup) </a:t>
            </a:r>
          </a:p>
          <a:p>
            <a:r>
              <a:rPr lang="sr-Latn-CS" b="1" dirty="0"/>
              <a:t>Korak2: </a:t>
            </a:r>
            <a:r>
              <a:rPr lang="sr-Latn-CS" dirty="0"/>
              <a:t>(formiranje pomoćne strukture) </a:t>
            </a:r>
          </a:p>
          <a:p>
            <a:pPr marL="0" indent="0">
              <a:buNone/>
            </a:pPr>
            <a:r>
              <a:rPr lang="pl-PL" dirty="0"/>
              <a:t>	a. Naći skupove </a:t>
            </a:r>
            <a:r>
              <a:rPr lang="pl-PL" i="1" dirty="0"/>
              <a:t>Xs </a:t>
            </a:r>
            <a:r>
              <a:rPr lang="pl-PL" dirty="0"/>
              <a:t>i </a:t>
            </a:r>
            <a:r>
              <a:rPr lang="pl-PL" i="1" dirty="0"/>
              <a:t>Ys</a:t>
            </a:r>
            <a:r>
              <a:rPr lang="pl-PL" dirty="0"/>
              <a:t>. Ako je bar jedan od njih prazan preći na </a:t>
            </a:r>
            <a:r>
              <a:rPr lang="pl-PL" b="1" dirty="0"/>
              <a:t>korak4</a:t>
            </a:r>
            <a:r>
              <a:rPr lang="pl-PL" dirty="0"/>
              <a:t>. </a:t>
            </a:r>
          </a:p>
          <a:p>
            <a:pPr marL="0" indent="0">
              <a:buNone/>
            </a:pPr>
            <a:r>
              <a:rPr lang="sr-Latn-CS" dirty="0"/>
              <a:t>	b. Inicijalizovati šumu </a:t>
            </a:r>
            <a:r>
              <a:rPr lang="sr-Latn-CS" i="1" dirty="0"/>
              <a:t>F </a:t>
            </a:r>
            <a:r>
              <a:rPr lang="sr-Latn-CS" dirty="0"/>
              <a:t>(staviti da se ona sastoji samo od čvorova iz </a:t>
            </a:r>
            <a:r>
              <a:rPr lang="sr-Latn-CS" i="1" dirty="0"/>
              <a:t>Xs</a:t>
            </a:r>
            <a:r>
              <a:rPr lang="sr-Latn-CS" dirty="0"/>
              <a:t>). Smatrati da su čvorovi grafa nerazmatrani. </a:t>
            </a:r>
          </a:p>
          <a:p>
            <a:pPr marL="0" indent="0">
              <a:buNone/>
            </a:pPr>
            <a:r>
              <a:rPr lang="sr-Latn-CS" dirty="0"/>
              <a:t>	c. Izabrati bilo koji spoljašnji, nerazmatrani čvor šume (ako postoji), na primjer </a:t>
            </a:r>
            <a:r>
              <a:rPr lang="sr-Latn-CS" i="1" dirty="0"/>
              <a:t>x </a:t>
            </a:r>
            <a:r>
              <a:rPr lang="sr-Latn-CS" dirty="0"/>
              <a:t>i razmatrati ga. </a:t>
            </a:r>
            <a:r>
              <a:rPr lang="sr-Latn-CS" dirty="0" smtClean="0"/>
              <a:t>Podrazumijeva </a:t>
            </a:r>
            <a:r>
              <a:rPr lang="sr-Latn-CS" dirty="0"/>
              <a:t>se da se za svaki nerazmatrani čvor </a:t>
            </a:r>
            <a:r>
              <a:rPr lang="sr-Latn-CS" i="1" dirty="0"/>
              <a:t>y, </a:t>
            </a:r>
            <a:r>
              <a:rPr lang="sr-Latn-CS" dirty="0" smtClean="0"/>
              <a:t>susjedan </a:t>
            </a:r>
            <a:r>
              <a:rPr lang="sr-Latn-CS" dirty="0"/>
              <a:t>sa </a:t>
            </a:r>
            <a:r>
              <a:rPr lang="sr-Latn-CS" i="1" dirty="0"/>
              <a:t>x, </a:t>
            </a:r>
            <a:r>
              <a:rPr lang="sr-Latn-CS" dirty="0"/>
              <a:t>uradi sljedeće: </a:t>
            </a:r>
          </a:p>
          <a:p>
            <a:pPr marL="0" indent="0">
              <a:buNone/>
            </a:pPr>
            <a:r>
              <a:rPr lang="sr-Latn-RS" dirty="0"/>
              <a:t>		</a:t>
            </a:r>
            <a:r>
              <a:rPr lang="vi-VN" dirty="0"/>
              <a:t>i. Ako je čvor </a:t>
            </a:r>
            <a:r>
              <a:rPr lang="vi-VN" i="1" dirty="0"/>
              <a:t>y </a:t>
            </a:r>
            <a:r>
              <a:rPr lang="vi-VN" dirty="0"/>
              <a:t>iz </a:t>
            </a:r>
            <a:r>
              <a:rPr lang="vi-VN" i="1" dirty="0"/>
              <a:t>Y</a:t>
            </a:r>
            <a:r>
              <a:rPr lang="sr-Latn-RS" i="1" dirty="0"/>
              <a:t>s</a:t>
            </a:r>
            <a:r>
              <a:rPr lang="vi-VN" i="1" dirty="0"/>
              <a:t> </a:t>
            </a:r>
            <a:r>
              <a:rPr lang="vi-VN" dirty="0"/>
              <a:t>tada je nađen uvećavajući put. Preći na </a:t>
            </a:r>
            <a:r>
              <a:rPr lang="vi-VN" b="1" dirty="0"/>
              <a:t>korak3 </a:t>
            </a:r>
          </a:p>
          <a:p>
            <a:pPr marL="0" indent="0">
              <a:buNone/>
            </a:pPr>
            <a:r>
              <a:rPr lang="sr-Latn-CS" dirty="0"/>
              <a:t>		ii. Ako je čvor iz </a:t>
            </a:r>
            <a:r>
              <a:rPr lang="sr-Latn-CS" i="1" dirty="0"/>
              <a:t>X\Ys</a:t>
            </a:r>
            <a:r>
              <a:rPr lang="sr-Latn-CS" dirty="0"/>
              <a:t>, tada proširiti šumu </a:t>
            </a:r>
            <a:r>
              <a:rPr lang="sr-Latn-CS" i="1" dirty="0"/>
              <a:t>F </a:t>
            </a:r>
            <a:r>
              <a:rPr lang="sr-Latn-CS" dirty="0"/>
              <a:t>(dodati joj čvor </a:t>
            </a:r>
            <a:r>
              <a:rPr lang="sr-Latn-CS" i="1" dirty="0"/>
              <a:t>y </a:t>
            </a:r>
            <a:r>
              <a:rPr lang="sr-Latn-CS" dirty="0"/>
              <a:t>zajedno sa granom {</a:t>
            </a:r>
            <a:r>
              <a:rPr lang="sr-Latn-CS" i="1" dirty="0"/>
              <a:t>x,y</a:t>
            </a:r>
            <a:r>
              <a:rPr lang="sr-Latn-CS" dirty="0"/>
              <a:t>} iz tekućeg sparivanja </a:t>
            </a:r>
            <a:r>
              <a:rPr lang="sr-Latn-CS" i="1" dirty="0"/>
              <a:t>M </a:t>
            </a:r>
            <a:r>
              <a:rPr lang="sr-Latn-CS" dirty="0"/>
              <a:t>koja mu je incidentna (u buduće se podrazumijeva da je čvor </a:t>
            </a:r>
            <a:r>
              <a:rPr lang="sr-Latn-CS" i="1" dirty="0"/>
              <a:t>y </a:t>
            </a:r>
            <a:r>
              <a:rPr lang="sr-Latn-CS" dirty="0"/>
              <a:t>razmatran). Vratiti se na </a:t>
            </a:r>
            <a:r>
              <a:rPr lang="sr-Latn-CS" b="1" dirty="0"/>
              <a:t>c)</a:t>
            </a:r>
            <a:r>
              <a:rPr lang="sr-Latn-CS" dirty="0"/>
              <a:t>. </a:t>
            </a:r>
          </a:p>
          <a:p>
            <a:r>
              <a:rPr lang="sr-Latn-CS" b="1" dirty="0"/>
              <a:t>Korak3: </a:t>
            </a:r>
            <a:r>
              <a:rPr lang="sr-Latn-CS" dirty="0"/>
              <a:t>(uvećanje tekućeg sparivanja) </a:t>
            </a:r>
          </a:p>
          <a:p>
            <a:pPr marL="0" indent="0">
              <a:buNone/>
            </a:pPr>
            <a:r>
              <a:rPr lang="sr-Latn-CS" dirty="0"/>
              <a:t>	Zamijeniti tekuće sparivanje </a:t>
            </a:r>
            <a:r>
              <a:rPr lang="sr-Latn-CS" i="1" dirty="0"/>
              <a:t>M </a:t>
            </a:r>
            <a:r>
              <a:rPr lang="sr-Latn-CS" dirty="0"/>
              <a:t>većim (kao u </a:t>
            </a:r>
            <a:r>
              <a:rPr lang="sr-Latn-CS" dirty="0" smtClean="0"/>
              <a:t>Beržeovoj </a:t>
            </a:r>
            <a:r>
              <a:rPr lang="sr-Latn-CS" dirty="0"/>
              <a:t>teoremi). Preći na </a:t>
            </a:r>
            <a:r>
              <a:rPr lang="sr-Latn-CS" b="1" dirty="0"/>
              <a:t>korak2</a:t>
            </a:r>
            <a:r>
              <a:rPr lang="sr-Latn-CS" dirty="0"/>
              <a:t>. </a:t>
            </a:r>
          </a:p>
          <a:p>
            <a:r>
              <a:rPr lang="sr-Latn-CS" b="1" dirty="0"/>
              <a:t>Korak4: </a:t>
            </a:r>
            <a:r>
              <a:rPr lang="sr-Latn-CS" dirty="0"/>
              <a:t>(kraj) </a:t>
            </a:r>
          </a:p>
          <a:p>
            <a:pPr marL="0" indent="0">
              <a:buNone/>
            </a:pPr>
            <a:r>
              <a:rPr lang="pl-PL" dirty="0"/>
              <a:t>	Dodijeljeno sparivanje </a:t>
            </a:r>
            <a:r>
              <a:rPr lang="pl-PL" i="1" dirty="0"/>
              <a:t>M </a:t>
            </a:r>
            <a:r>
              <a:rPr lang="pl-PL" dirty="0"/>
              <a:t>je najveće. </a:t>
            </a:r>
          </a:p>
        </p:txBody>
      </p:sp>
      <p:sp>
        <p:nvSpPr>
          <p:cNvPr id="4" name="Date Placeholder 3"/>
          <p:cNvSpPr>
            <a:spLocks noGrp="1"/>
          </p:cNvSpPr>
          <p:nvPr>
            <p:ph type="dt" sz="half" idx="10"/>
          </p:nvPr>
        </p:nvSpPr>
        <p:spPr/>
        <p:txBody>
          <a:bodyPr/>
          <a:lstStyle/>
          <a:p>
            <a:r>
              <a:rPr lang="en-US" smtClean="0"/>
              <a:t>22.12.2017. godine</a:t>
            </a:r>
            <a:endParaRPr lang="en-US"/>
          </a:p>
        </p:txBody>
      </p:sp>
      <p:sp>
        <p:nvSpPr>
          <p:cNvPr id="5" name="Footer Placeholder 4"/>
          <p:cNvSpPr>
            <a:spLocks noGrp="1"/>
          </p:cNvSpPr>
          <p:nvPr>
            <p:ph type="ftr" sz="quarter" idx="11"/>
          </p:nvPr>
        </p:nvSpPr>
        <p:spPr/>
        <p:txBody>
          <a:bodyPr/>
          <a:lstStyle/>
          <a:p>
            <a:r>
              <a:rPr lang="en-US" smtClean="0"/>
              <a:t>Aleksandar Plamenac</a:t>
            </a:r>
            <a:endParaRPr lang="en-US"/>
          </a:p>
        </p:txBody>
      </p:sp>
      <p:sp>
        <p:nvSpPr>
          <p:cNvPr id="6" name="Slide Number Placeholder 5"/>
          <p:cNvSpPr>
            <a:spLocks noGrp="1"/>
          </p:cNvSpPr>
          <p:nvPr>
            <p:ph type="sldNum" sz="quarter" idx="12"/>
          </p:nvPr>
        </p:nvSpPr>
        <p:spPr/>
        <p:txBody>
          <a:bodyPr/>
          <a:lstStyle/>
          <a:p>
            <a:fld id="{621B3FEE-B073-4187-82A7-916106A08400}" type="slidenum">
              <a:rPr lang="en-US" smtClean="0"/>
              <a:t>16</a:t>
            </a:fld>
            <a:endParaRPr lang="en-US"/>
          </a:p>
        </p:txBody>
      </p:sp>
    </p:spTree>
    <p:extLst>
      <p:ext uri="{BB962C8B-B14F-4D97-AF65-F5344CB8AC3E}">
        <p14:creationId xmlns:p14="http://schemas.microsoft.com/office/powerpoint/2010/main" val="28184268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RS" dirty="0"/>
              <a:t>ALGORITAM MAĐARSKOG SPARIVANJA</a:t>
            </a:r>
            <a:endParaRPr lang="en-US" dirty="0"/>
          </a:p>
        </p:txBody>
      </p:sp>
      <p:sp>
        <p:nvSpPr>
          <p:cNvPr id="3" name="Content Placeholder 2"/>
          <p:cNvSpPr>
            <a:spLocks noGrp="1"/>
          </p:cNvSpPr>
          <p:nvPr>
            <p:ph idx="1"/>
          </p:nvPr>
        </p:nvSpPr>
        <p:spPr>
          <a:xfrm>
            <a:off x="694598" y="2143654"/>
            <a:ext cx="10131425" cy="3649133"/>
          </a:xfrm>
        </p:spPr>
        <p:txBody>
          <a:bodyPr/>
          <a:lstStyle/>
          <a:p>
            <a:r>
              <a:rPr lang="sr-Latn-RS" sz="2000" dirty="0"/>
              <a:t>Primjer: Primijeniti mađarsku metodu na bipartitni graf na slici, na kojoj počinjemo sa podebljanim sparivanjem M. </a:t>
            </a:r>
            <a:endParaRPr lang="sr-Latn-RS" sz="2000" dirty="0" smtClean="0"/>
          </a:p>
          <a:p>
            <a:endParaRPr lang="sr-Latn-RS" sz="2000" dirty="0" smtClean="0"/>
          </a:p>
          <a:p>
            <a:endParaRPr lang="sr-Latn-RS" sz="2000" dirty="0"/>
          </a:p>
          <a:p>
            <a:endParaRPr lang="sr-Latn-ME" dirty="0" smtClean="0"/>
          </a:p>
          <a:p>
            <a:endParaRPr lang="sr-Latn-ME" dirty="0"/>
          </a:p>
          <a:p>
            <a:endParaRPr lang="sr-Latn-ME" dirty="0" smtClean="0"/>
          </a:p>
          <a:p>
            <a:endParaRPr lang="sr-Latn-ME" dirty="0"/>
          </a:p>
          <a:p>
            <a:endParaRPr lang="en-US" dirty="0"/>
          </a:p>
        </p:txBody>
      </p:sp>
      <p:sp>
        <p:nvSpPr>
          <p:cNvPr id="4" name="Date Placeholder 3"/>
          <p:cNvSpPr>
            <a:spLocks noGrp="1"/>
          </p:cNvSpPr>
          <p:nvPr>
            <p:ph type="dt" sz="half" idx="10"/>
          </p:nvPr>
        </p:nvSpPr>
        <p:spPr/>
        <p:txBody>
          <a:bodyPr/>
          <a:lstStyle/>
          <a:p>
            <a:r>
              <a:rPr lang="en-US" smtClean="0"/>
              <a:t>22.12.2017. godine</a:t>
            </a:r>
            <a:endParaRPr lang="en-US"/>
          </a:p>
        </p:txBody>
      </p:sp>
      <p:sp>
        <p:nvSpPr>
          <p:cNvPr id="5" name="Footer Placeholder 4"/>
          <p:cNvSpPr>
            <a:spLocks noGrp="1"/>
          </p:cNvSpPr>
          <p:nvPr>
            <p:ph type="ftr" sz="quarter" idx="11"/>
          </p:nvPr>
        </p:nvSpPr>
        <p:spPr/>
        <p:txBody>
          <a:bodyPr/>
          <a:lstStyle/>
          <a:p>
            <a:r>
              <a:rPr lang="en-US" smtClean="0"/>
              <a:t>Aleksandar Plamenac</a:t>
            </a:r>
            <a:endParaRPr lang="en-US"/>
          </a:p>
        </p:txBody>
      </p:sp>
      <p:sp>
        <p:nvSpPr>
          <p:cNvPr id="6" name="Slide Number Placeholder 5"/>
          <p:cNvSpPr>
            <a:spLocks noGrp="1"/>
          </p:cNvSpPr>
          <p:nvPr>
            <p:ph type="sldNum" sz="quarter" idx="12"/>
          </p:nvPr>
        </p:nvSpPr>
        <p:spPr/>
        <p:txBody>
          <a:bodyPr/>
          <a:lstStyle/>
          <a:p>
            <a:fld id="{621B3FEE-B073-4187-82A7-916106A08400}" type="slidenum">
              <a:rPr lang="en-US" smtClean="0"/>
              <a:t>17</a:t>
            </a:fld>
            <a:endParaRPr lang="en-US"/>
          </a:p>
        </p:txBody>
      </p:sp>
      <p:pic>
        <p:nvPicPr>
          <p:cNvPr id="7"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62653" y="2854026"/>
            <a:ext cx="3278459" cy="329803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4149425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RS" dirty="0"/>
              <a:t>ALGORITAM MAĐARSKOG SPARIVANJA</a:t>
            </a:r>
            <a:endParaRPr lang="en-US" dirty="0"/>
          </a:p>
        </p:txBody>
      </p:sp>
      <p:sp>
        <p:nvSpPr>
          <p:cNvPr id="3" name="Content Placeholder 2"/>
          <p:cNvSpPr>
            <a:spLocks noGrp="1"/>
          </p:cNvSpPr>
          <p:nvPr>
            <p:ph idx="1"/>
          </p:nvPr>
        </p:nvSpPr>
        <p:spPr/>
        <p:txBody>
          <a:bodyPr>
            <a:normAutofit/>
          </a:bodyPr>
          <a:lstStyle/>
          <a:p>
            <a:r>
              <a:rPr lang="sr-Latn-RS" sz="2400" dirty="0"/>
              <a:t>Nastavak</a:t>
            </a:r>
            <a:r>
              <a:rPr lang="sr-Latn-RS" sz="2400" dirty="0" smtClean="0"/>
              <a:t>:</a:t>
            </a:r>
          </a:p>
          <a:p>
            <a:endParaRPr lang="sr-Latn-RS" sz="2400" dirty="0"/>
          </a:p>
          <a:p>
            <a:endParaRPr lang="sr-Latn-RS" sz="2400" dirty="0" smtClean="0"/>
          </a:p>
          <a:p>
            <a:endParaRPr lang="sr-Latn-RS" sz="2400" dirty="0"/>
          </a:p>
          <a:p>
            <a:endParaRPr lang="sr-Latn-RS" sz="2400" dirty="0"/>
          </a:p>
        </p:txBody>
      </p:sp>
      <p:sp>
        <p:nvSpPr>
          <p:cNvPr id="4" name="Date Placeholder 3"/>
          <p:cNvSpPr>
            <a:spLocks noGrp="1"/>
          </p:cNvSpPr>
          <p:nvPr>
            <p:ph type="dt" sz="half" idx="10"/>
          </p:nvPr>
        </p:nvSpPr>
        <p:spPr/>
        <p:txBody>
          <a:bodyPr/>
          <a:lstStyle/>
          <a:p>
            <a:r>
              <a:rPr lang="en-US" smtClean="0"/>
              <a:t>22.12.2017. godine</a:t>
            </a:r>
            <a:endParaRPr lang="en-US"/>
          </a:p>
        </p:txBody>
      </p:sp>
      <p:sp>
        <p:nvSpPr>
          <p:cNvPr id="5" name="Footer Placeholder 4"/>
          <p:cNvSpPr>
            <a:spLocks noGrp="1"/>
          </p:cNvSpPr>
          <p:nvPr>
            <p:ph type="ftr" sz="quarter" idx="11"/>
          </p:nvPr>
        </p:nvSpPr>
        <p:spPr/>
        <p:txBody>
          <a:bodyPr/>
          <a:lstStyle/>
          <a:p>
            <a:r>
              <a:rPr lang="en-US" smtClean="0"/>
              <a:t>Aleksandar Plamenac</a:t>
            </a:r>
            <a:endParaRPr lang="en-US"/>
          </a:p>
        </p:txBody>
      </p:sp>
      <p:sp>
        <p:nvSpPr>
          <p:cNvPr id="6" name="Slide Number Placeholder 5"/>
          <p:cNvSpPr>
            <a:spLocks noGrp="1"/>
          </p:cNvSpPr>
          <p:nvPr>
            <p:ph type="sldNum" sz="quarter" idx="12"/>
          </p:nvPr>
        </p:nvSpPr>
        <p:spPr/>
        <p:txBody>
          <a:bodyPr/>
          <a:lstStyle/>
          <a:p>
            <a:fld id="{621B3FEE-B073-4187-82A7-916106A08400}" type="slidenum">
              <a:rPr lang="en-US" smtClean="0"/>
              <a:t>18</a:t>
            </a:fld>
            <a:endParaRPr lang="en-US"/>
          </a:p>
        </p:txBody>
      </p:sp>
      <p:pic>
        <p:nvPicPr>
          <p:cNvPr id="7"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36434" y="2434683"/>
            <a:ext cx="4419600" cy="288627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2518433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RS" dirty="0"/>
              <a:t>ALGORITAM MAĐARSKOG SPARIVANJA</a:t>
            </a:r>
            <a:endParaRPr lang="en-US" dirty="0"/>
          </a:p>
        </p:txBody>
      </p:sp>
      <p:sp>
        <p:nvSpPr>
          <p:cNvPr id="3" name="Content Placeholder 2"/>
          <p:cNvSpPr>
            <a:spLocks noGrp="1"/>
          </p:cNvSpPr>
          <p:nvPr>
            <p:ph idx="1"/>
          </p:nvPr>
        </p:nvSpPr>
        <p:spPr/>
        <p:txBody>
          <a:bodyPr/>
          <a:lstStyle/>
          <a:p>
            <a:r>
              <a:rPr lang="sr-Latn-RS" sz="2400" dirty="0"/>
              <a:t>Konstruišemo maksimalno sparivanje</a:t>
            </a:r>
            <a:r>
              <a:rPr lang="sr-Latn-RS" sz="2400" dirty="0" smtClean="0"/>
              <a:t>:</a:t>
            </a:r>
          </a:p>
          <a:p>
            <a:endParaRPr lang="sr-Latn-RS" dirty="0"/>
          </a:p>
          <a:p>
            <a:endParaRPr lang="sr-Latn-RS" dirty="0" smtClean="0"/>
          </a:p>
          <a:p>
            <a:endParaRPr lang="sr-Latn-RS" dirty="0"/>
          </a:p>
          <a:p>
            <a:endParaRPr lang="sr-Latn-CS" dirty="0"/>
          </a:p>
          <a:p>
            <a:endParaRPr lang="en-US" dirty="0"/>
          </a:p>
        </p:txBody>
      </p:sp>
      <p:sp>
        <p:nvSpPr>
          <p:cNvPr id="4" name="Date Placeholder 3"/>
          <p:cNvSpPr>
            <a:spLocks noGrp="1"/>
          </p:cNvSpPr>
          <p:nvPr>
            <p:ph type="dt" sz="half" idx="10"/>
          </p:nvPr>
        </p:nvSpPr>
        <p:spPr/>
        <p:txBody>
          <a:bodyPr/>
          <a:lstStyle/>
          <a:p>
            <a:r>
              <a:rPr lang="en-US" smtClean="0"/>
              <a:t>22.12.2017. godine</a:t>
            </a:r>
            <a:endParaRPr lang="en-US"/>
          </a:p>
        </p:txBody>
      </p:sp>
      <p:sp>
        <p:nvSpPr>
          <p:cNvPr id="5" name="Footer Placeholder 4"/>
          <p:cNvSpPr>
            <a:spLocks noGrp="1"/>
          </p:cNvSpPr>
          <p:nvPr>
            <p:ph type="ftr" sz="quarter" idx="11"/>
          </p:nvPr>
        </p:nvSpPr>
        <p:spPr/>
        <p:txBody>
          <a:bodyPr/>
          <a:lstStyle/>
          <a:p>
            <a:r>
              <a:rPr lang="en-US" smtClean="0"/>
              <a:t>Aleksandar Plamenac</a:t>
            </a:r>
            <a:endParaRPr lang="en-US"/>
          </a:p>
        </p:txBody>
      </p:sp>
      <p:sp>
        <p:nvSpPr>
          <p:cNvPr id="6" name="Slide Number Placeholder 5"/>
          <p:cNvSpPr>
            <a:spLocks noGrp="1"/>
          </p:cNvSpPr>
          <p:nvPr>
            <p:ph type="sldNum" sz="quarter" idx="12"/>
          </p:nvPr>
        </p:nvSpPr>
        <p:spPr/>
        <p:txBody>
          <a:bodyPr/>
          <a:lstStyle/>
          <a:p>
            <a:fld id="{621B3FEE-B073-4187-82A7-916106A08400}" type="slidenum">
              <a:rPr lang="en-US" smtClean="0"/>
              <a:t>19</a:t>
            </a:fld>
            <a:endParaRPr lang="en-US"/>
          </a:p>
        </p:txBody>
      </p:sp>
      <p:pic>
        <p:nvPicPr>
          <p:cNvPr id="7"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78917" y="1778620"/>
            <a:ext cx="3288468" cy="390675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8586591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ME" dirty="0" smtClean="0"/>
              <a:t>SADRŽAJ</a:t>
            </a:r>
            <a:endParaRPr lang="en-US" dirty="0"/>
          </a:p>
        </p:txBody>
      </p:sp>
      <p:sp>
        <p:nvSpPr>
          <p:cNvPr id="3" name="Content Placeholder 2"/>
          <p:cNvSpPr>
            <a:spLocks noGrp="1"/>
          </p:cNvSpPr>
          <p:nvPr>
            <p:ph idx="1"/>
          </p:nvPr>
        </p:nvSpPr>
        <p:spPr/>
        <p:txBody>
          <a:bodyPr/>
          <a:lstStyle/>
          <a:p>
            <a:r>
              <a:rPr lang="sr-Latn-ME" dirty="0" smtClean="0"/>
              <a:t>UVOD</a:t>
            </a:r>
          </a:p>
          <a:p>
            <a:pPr lvl="1"/>
            <a:r>
              <a:rPr lang="sr-Latn-ME" dirty="0" smtClean="0"/>
              <a:t>Šta je ideja ovog predavanja?</a:t>
            </a:r>
          </a:p>
          <a:p>
            <a:r>
              <a:rPr lang="sr-Latn-ME" dirty="0" smtClean="0"/>
              <a:t>ZAŠTO GRAFOVI?</a:t>
            </a:r>
          </a:p>
          <a:p>
            <a:r>
              <a:rPr lang="sr-Latn-ME" dirty="0" smtClean="0"/>
              <a:t>SPARIVANJA</a:t>
            </a:r>
          </a:p>
          <a:p>
            <a:pPr lvl="1"/>
            <a:r>
              <a:rPr lang="sr-Latn-ME" dirty="0" smtClean="0"/>
              <a:t>Problem zapošljavanja</a:t>
            </a:r>
          </a:p>
          <a:p>
            <a:pPr lvl="1"/>
            <a:r>
              <a:rPr lang="sr-Latn-ME" dirty="0" smtClean="0"/>
              <a:t>Algoritam mađarskog sparivanja</a:t>
            </a:r>
          </a:p>
          <a:p>
            <a:r>
              <a:rPr lang="sr-Latn-ME" dirty="0" smtClean="0"/>
              <a:t>VEZA SA PROGRAMSKIM JEZIKOM JAVA</a:t>
            </a:r>
          </a:p>
          <a:p>
            <a:pPr lvl="1"/>
            <a:r>
              <a:rPr lang="sr-Latn-ME" dirty="0" smtClean="0"/>
              <a:t>Biblioteke za rad</a:t>
            </a:r>
          </a:p>
          <a:p>
            <a:pPr lvl="1"/>
            <a:r>
              <a:rPr lang="sr-Latn-ME" dirty="0" smtClean="0"/>
              <a:t>DEMO aplikacija</a:t>
            </a:r>
            <a:endParaRPr lang="en-US" dirty="0"/>
          </a:p>
        </p:txBody>
      </p:sp>
      <p:sp>
        <p:nvSpPr>
          <p:cNvPr id="4" name="Date Placeholder 3"/>
          <p:cNvSpPr>
            <a:spLocks noGrp="1"/>
          </p:cNvSpPr>
          <p:nvPr>
            <p:ph type="dt" sz="half" idx="10"/>
          </p:nvPr>
        </p:nvSpPr>
        <p:spPr/>
        <p:txBody>
          <a:bodyPr/>
          <a:lstStyle/>
          <a:p>
            <a:r>
              <a:rPr lang="en-US" smtClean="0"/>
              <a:t>22.12.2017. godine</a:t>
            </a:r>
            <a:endParaRPr lang="en-US"/>
          </a:p>
        </p:txBody>
      </p:sp>
      <p:sp>
        <p:nvSpPr>
          <p:cNvPr id="5" name="Footer Placeholder 4"/>
          <p:cNvSpPr>
            <a:spLocks noGrp="1"/>
          </p:cNvSpPr>
          <p:nvPr>
            <p:ph type="ftr" sz="quarter" idx="11"/>
          </p:nvPr>
        </p:nvSpPr>
        <p:spPr/>
        <p:txBody>
          <a:bodyPr/>
          <a:lstStyle/>
          <a:p>
            <a:r>
              <a:rPr lang="en-US" smtClean="0"/>
              <a:t>Aleksandar Plamenac</a:t>
            </a:r>
            <a:endParaRPr lang="en-US"/>
          </a:p>
        </p:txBody>
      </p:sp>
      <p:sp>
        <p:nvSpPr>
          <p:cNvPr id="6" name="Slide Number Placeholder 5"/>
          <p:cNvSpPr>
            <a:spLocks noGrp="1"/>
          </p:cNvSpPr>
          <p:nvPr>
            <p:ph type="sldNum" sz="quarter" idx="12"/>
          </p:nvPr>
        </p:nvSpPr>
        <p:spPr/>
        <p:txBody>
          <a:bodyPr/>
          <a:lstStyle/>
          <a:p>
            <a:fld id="{621B3FEE-B073-4187-82A7-916106A08400}" type="slidenum">
              <a:rPr lang="en-US" smtClean="0"/>
              <a:t>2</a:t>
            </a:fld>
            <a:endParaRPr lang="en-US"/>
          </a:p>
        </p:txBody>
      </p:sp>
    </p:spTree>
    <p:extLst>
      <p:ext uri="{BB962C8B-B14F-4D97-AF65-F5344CB8AC3E}">
        <p14:creationId xmlns:p14="http://schemas.microsoft.com/office/powerpoint/2010/main" val="26244565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RS" dirty="0"/>
              <a:t>ALGORITAM MAĐARSKOG SPARIVANJA</a:t>
            </a:r>
            <a:endParaRPr lang="en-US" dirty="0"/>
          </a:p>
        </p:txBody>
      </p:sp>
      <p:sp>
        <p:nvSpPr>
          <p:cNvPr id="3" name="Content Placeholder 2"/>
          <p:cNvSpPr>
            <a:spLocks noGrp="1"/>
          </p:cNvSpPr>
          <p:nvPr>
            <p:ph idx="1"/>
          </p:nvPr>
        </p:nvSpPr>
        <p:spPr/>
        <p:txBody>
          <a:bodyPr/>
          <a:lstStyle/>
          <a:p>
            <a:r>
              <a:rPr lang="sr-Latn-RS" sz="2400" b="1" dirty="0"/>
              <a:t>Primjer: </a:t>
            </a:r>
            <a:r>
              <a:rPr lang="sr-Latn-CS" sz="2400" dirty="0"/>
              <a:t>U nekom mjestu ima </a:t>
            </a:r>
            <a:r>
              <a:rPr lang="sr-Latn-CS" sz="2400" i="1" dirty="0"/>
              <a:t>n</a:t>
            </a:r>
            <a:r>
              <a:rPr lang="sr-Latn-CS" sz="2400" dirty="0"/>
              <a:t> djevojaka i </a:t>
            </a:r>
            <a:r>
              <a:rPr lang="sr-Latn-CS" sz="2400" i="1" dirty="0"/>
              <a:t>n</a:t>
            </a:r>
            <a:r>
              <a:rPr lang="sr-Latn-CS" sz="2400" dirty="0"/>
              <a:t> mladića. Svaka osoba ima svoju rang listu simpatija osoba suprotnog pola sa kojom bi željela sklopiti brak. Problem je da se svi oni poudaju i požene tako da je skup brakova skladan. Skup brakova je neskladan ako postoje mladić i djevojka koji nisu u istom braku, ali su jedan drugom iznad njihovih supružnika u njihovim rang listama simpatija. </a:t>
            </a:r>
            <a:endParaRPr lang="sr-Latn-CS" sz="2400" b="1" dirty="0"/>
          </a:p>
          <a:p>
            <a:endParaRPr lang="en-US" dirty="0"/>
          </a:p>
        </p:txBody>
      </p:sp>
      <p:sp>
        <p:nvSpPr>
          <p:cNvPr id="4" name="Date Placeholder 3"/>
          <p:cNvSpPr>
            <a:spLocks noGrp="1"/>
          </p:cNvSpPr>
          <p:nvPr>
            <p:ph type="dt" sz="half" idx="10"/>
          </p:nvPr>
        </p:nvSpPr>
        <p:spPr/>
        <p:txBody>
          <a:bodyPr/>
          <a:lstStyle/>
          <a:p>
            <a:r>
              <a:rPr lang="en-US" smtClean="0"/>
              <a:t>22.12.2017. godine</a:t>
            </a:r>
            <a:endParaRPr lang="en-US"/>
          </a:p>
        </p:txBody>
      </p:sp>
      <p:sp>
        <p:nvSpPr>
          <p:cNvPr id="5" name="Footer Placeholder 4"/>
          <p:cNvSpPr>
            <a:spLocks noGrp="1"/>
          </p:cNvSpPr>
          <p:nvPr>
            <p:ph type="ftr" sz="quarter" idx="11"/>
          </p:nvPr>
        </p:nvSpPr>
        <p:spPr/>
        <p:txBody>
          <a:bodyPr/>
          <a:lstStyle/>
          <a:p>
            <a:r>
              <a:rPr lang="en-US" smtClean="0"/>
              <a:t>Aleksandar Plamenac</a:t>
            </a:r>
            <a:endParaRPr lang="en-US"/>
          </a:p>
        </p:txBody>
      </p:sp>
      <p:sp>
        <p:nvSpPr>
          <p:cNvPr id="6" name="Slide Number Placeholder 5"/>
          <p:cNvSpPr>
            <a:spLocks noGrp="1"/>
          </p:cNvSpPr>
          <p:nvPr>
            <p:ph type="sldNum" sz="quarter" idx="12"/>
          </p:nvPr>
        </p:nvSpPr>
        <p:spPr/>
        <p:txBody>
          <a:bodyPr/>
          <a:lstStyle/>
          <a:p>
            <a:fld id="{621B3FEE-B073-4187-82A7-916106A08400}" type="slidenum">
              <a:rPr lang="en-US" smtClean="0"/>
              <a:t>20</a:t>
            </a:fld>
            <a:endParaRPr lang="en-US"/>
          </a:p>
        </p:txBody>
      </p:sp>
    </p:spTree>
    <p:extLst>
      <p:ext uri="{BB962C8B-B14F-4D97-AF65-F5344CB8AC3E}">
        <p14:creationId xmlns:p14="http://schemas.microsoft.com/office/powerpoint/2010/main" val="18148322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RS" dirty="0"/>
              <a:t>SPARIVANJA U PROIZVOLJNOM GRAFU</a:t>
            </a:r>
            <a:endParaRPr lang="en-US" dirty="0"/>
          </a:p>
        </p:txBody>
      </p:sp>
      <p:sp>
        <p:nvSpPr>
          <p:cNvPr id="3" name="Content Placeholder 2"/>
          <p:cNvSpPr>
            <a:spLocks noGrp="1"/>
          </p:cNvSpPr>
          <p:nvPr>
            <p:ph idx="1"/>
          </p:nvPr>
        </p:nvSpPr>
        <p:spPr/>
        <p:txBody>
          <a:bodyPr/>
          <a:lstStyle/>
          <a:p>
            <a:r>
              <a:rPr lang="sr-Latn-CS" sz="2400" dirty="0"/>
              <a:t>Posmatramo sparivanje proizvoljnih grafova. </a:t>
            </a:r>
          </a:p>
          <a:p>
            <a:r>
              <a:rPr lang="sr-Latn-RS" sz="2400" dirty="0"/>
              <a:t>Problem sparivanja proizvoljno određenih grafova je znatno složeniji od problema sparivanja bipartitnih grafova i spada u najkomplikovanije algoritme kombinatorne optimizacije</a:t>
            </a:r>
          </a:p>
          <a:p>
            <a:r>
              <a:rPr lang="sr-Latn-RS" sz="2400" dirty="0"/>
              <a:t>Problem može da se svede na bipartitni ako bi se skup čvorova podijelio u dvije klase (boje) tako da krajevi grana budu čvorovi različitih klasa. Grane koje spajaju čvorove istih boja bi se u tom slučaju ignorisale.</a:t>
            </a:r>
            <a:endParaRPr lang="sr-Latn-CS" sz="2400" dirty="0"/>
          </a:p>
          <a:p>
            <a:endParaRPr lang="en-US" dirty="0"/>
          </a:p>
        </p:txBody>
      </p:sp>
      <p:sp>
        <p:nvSpPr>
          <p:cNvPr id="4" name="Date Placeholder 3"/>
          <p:cNvSpPr>
            <a:spLocks noGrp="1"/>
          </p:cNvSpPr>
          <p:nvPr>
            <p:ph type="dt" sz="half" idx="10"/>
          </p:nvPr>
        </p:nvSpPr>
        <p:spPr/>
        <p:txBody>
          <a:bodyPr/>
          <a:lstStyle/>
          <a:p>
            <a:r>
              <a:rPr lang="en-US" smtClean="0"/>
              <a:t>22.12.2017. godine</a:t>
            </a:r>
            <a:endParaRPr lang="en-US"/>
          </a:p>
        </p:txBody>
      </p:sp>
      <p:sp>
        <p:nvSpPr>
          <p:cNvPr id="5" name="Footer Placeholder 4"/>
          <p:cNvSpPr>
            <a:spLocks noGrp="1"/>
          </p:cNvSpPr>
          <p:nvPr>
            <p:ph type="ftr" sz="quarter" idx="11"/>
          </p:nvPr>
        </p:nvSpPr>
        <p:spPr/>
        <p:txBody>
          <a:bodyPr/>
          <a:lstStyle/>
          <a:p>
            <a:r>
              <a:rPr lang="en-US" smtClean="0"/>
              <a:t>Aleksandar Plamenac</a:t>
            </a:r>
            <a:endParaRPr lang="en-US"/>
          </a:p>
        </p:txBody>
      </p:sp>
      <p:sp>
        <p:nvSpPr>
          <p:cNvPr id="6" name="Slide Number Placeholder 5"/>
          <p:cNvSpPr>
            <a:spLocks noGrp="1"/>
          </p:cNvSpPr>
          <p:nvPr>
            <p:ph type="sldNum" sz="quarter" idx="12"/>
          </p:nvPr>
        </p:nvSpPr>
        <p:spPr/>
        <p:txBody>
          <a:bodyPr/>
          <a:lstStyle/>
          <a:p>
            <a:fld id="{621B3FEE-B073-4187-82A7-916106A08400}" type="slidenum">
              <a:rPr lang="en-US" smtClean="0"/>
              <a:t>21</a:t>
            </a:fld>
            <a:endParaRPr lang="en-US"/>
          </a:p>
        </p:txBody>
      </p:sp>
    </p:spTree>
    <p:extLst>
      <p:ext uri="{BB962C8B-B14F-4D97-AF65-F5344CB8AC3E}">
        <p14:creationId xmlns:p14="http://schemas.microsoft.com/office/powerpoint/2010/main" val="42866164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RS" dirty="0"/>
              <a:t>SPARIVANJA U PROIZVOLJNOM GRAFU</a:t>
            </a:r>
            <a:endParaRPr lang="en-US" dirty="0"/>
          </a:p>
        </p:txBody>
      </p:sp>
      <p:sp>
        <p:nvSpPr>
          <p:cNvPr id="3" name="Content Placeholder 2"/>
          <p:cNvSpPr>
            <a:spLocks noGrp="1"/>
          </p:cNvSpPr>
          <p:nvPr>
            <p:ph idx="1"/>
          </p:nvPr>
        </p:nvSpPr>
        <p:spPr/>
        <p:txBody>
          <a:bodyPr/>
          <a:lstStyle/>
          <a:p>
            <a:r>
              <a:rPr lang="sr-Latn-CS" sz="2400" dirty="0"/>
              <a:t>Problem sparivanja postaje složeniji ako se granama pridruže težine (nenegativni brojevi). Sada možemo da rješavamo problem sparivanja tako da je suma težina grana najveća. Ovaj problem se naziva problemom najtežeg sparivanja (eng. </a:t>
            </a:r>
            <a:r>
              <a:rPr lang="sr-Latn-CS" sz="2400" i="1" dirty="0"/>
              <a:t>Weight matching</a:t>
            </a:r>
            <a:r>
              <a:rPr lang="sr-Latn-CS" sz="2400" dirty="0"/>
              <a:t>). </a:t>
            </a:r>
          </a:p>
          <a:p>
            <a:r>
              <a:rPr lang="sr-Latn-CS" dirty="0">
                <a:hlinkClick r:id="rId2"/>
              </a:rPr>
              <a:t>https://en.wikipedia.org/wiki/Matching_(graph_theory)</a:t>
            </a:r>
            <a:endParaRPr lang="sr-Latn-CS" dirty="0"/>
          </a:p>
          <a:p>
            <a:endParaRPr lang="en-US" dirty="0"/>
          </a:p>
        </p:txBody>
      </p:sp>
      <p:sp>
        <p:nvSpPr>
          <p:cNvPr id="4" name="Date Placeholder 3"/>
          <p:cNvSpPr>
            <a:spLocks noGrp="1"/>
          </p:cNvSpPr>
          <p:nvPr>
            <p:ph type="dt" sz="half" idx="10"/>
          </p:nvPr>
        </p:nvSpPr>
        <p:spPr/>
        <p:txBody>
          <a:bodyPr/>
          <a:lstStyle/>
          <a:p>
            <a:r>
              <a:rPr lang="en-US" smtClean="0"/>
              <a:t>22.12.2017. godine</a:t>
            </a:r>
            <a:endParaRPr lang="en-US"/>
          </a:p>
        </p:txBody>
      </p:sp>
      <p:sp>
        <p:nvSpPr>
          <p:cNvPr id="5" name="Footer Placeholder 4"/>
          <p:cNvSpPr>
            <a:spLocks noGrp="1"/>
          </p:cNvSpPr>
          <p:nvPr>
            <p:ph type="ftr" sz="quarter" idx="11"/>
          </p:nvPr>
        </p:nvSpPr>
        <p:spPr/>
        <p:txBody>
          <a:bodyPr/>
          <a:lstStyle/>
          <a:p>
            <a:r>
              <a:rPr lang="en-US" smtClean="0"/>
              <a:t>Aleksandar Plamenac</a:t>
            </a:r>
            <a:endParaRPr lang="en-US"/>
          </a:p>
        </p:txBody>
      </p:sp>
      <p:sp>
        <p:nvSpPr>
          <p:cNvPr id="6" name="Slide Number Placeholder 5"/>
          <p:cNvSpPr>
            <a:spLocks noGrp="1"/>
          </p:cNvSpPr>
          <p:nvPr>
            <p:ph type="sldNum" sz="quarter" idx="12"/>
          </p:nvPr>
        </p:nvSpPr>
        <p:spPr/>
        <p:txBody>
          <a:bodyPr/>
          <a:lstStyle/>
          <a:p>
            <a:fld id="{621B3FEE-B073-4187-82A7-916106A08400}" type="slidenum">
              <a:rPr lang="en-US" smtClean="0"/>
              <a:t>22</a:t>
            </a:fld>
            <a:endParaRPr lang="en-US"/>
          </a:p>
        </p:txBody>
      </p:sp>
    </p:spTree>
    <p:extLst>
      <p:ext uri="{BB962C8B-B14F-4D97-AF65-F5344CB8AC3E}">
        <p14:creationId xmlns:p14="http://schemas.microsoft.com/office/powerpoint/2010/main" val="16073396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ME" dirty="0" smtClean="0"/>
              <a:t>VEZA SA PROGRAMSKIM JEZIKOM JAVA</a:t>
            </a:r>
            <a:endParaRPr lang="en-US" dirty="0"/>
          </a:p>
        </p:txBody>
      </p:sp>
      <p:sp>
        <p:nvSpPr>
          <p:cNvPr id="3" name="Content Placeholder 2"/>
          <p:cNvSpPr>
            <a:spLocks noGrp="1"/>
          </p:cNvSpPr>
          <p:nvPr>
            <p:ph idx="1"/>
          </p:nvPr>
        </p:nvSpPr>
        <p:spPr/>
        <p:txBody>
          <a:bodyPr/>
          <a:lstStyle/>
          <a:p>
            <a:r>
              <a:rPr lang="sr-Latn-RS" sz="2000" dirty="0"/>
              <a:t>Biblioteke sa rad sa </a:t>
            </a:r>
            <a:r>
              <a:rPr lang="sr-Latn-RS" sz="2000" dirty="0" smtClean="0"/>
              <a:t>grafovima</a:t>
            </a:r>
          </a:p>
          <a:p>
            <a:pPr lvl="1"/>
            <a:r>
              <a:rPr lang="sr-Latn-CS" sz="1800" dirty="0">
                <a:hlinkClick r:id="rId2"/>
              </a:rPr>
              <a:t>http://jgrapht.org</a:t>
            </a:r>
            <a:endParaRPr lang="sr-Latn-CS" sz="1800" dirty="0"/>
          </a:p>
          <a:p>
            <a:pPr lvl="1"/>
            <a:r>
              <a:rPr lang="sr-Latn-CS" sz="1800" dirty="0">
                <a:hlinkClick r:id="rId3"/>
              </a:rPr>
              <a:t>https://github.com/jgraph/jgraphx</a:t>
            </a:r>
            <a:endParaRPr lang="sr-Latn-CS" sz="1800" dirty="0"/>
          </a:p>
          <a:p>
            <a:pPr marL="457200" lvl="1" indent="0">
              <a:buNone/>
            </a:pPr>
            <a:endParaRPr lang="sr-Latn-RS" dirty="0"/>
          </a:p>
          <a:p>
            <a:endParaRPr lang="en-US" dirty="0"/>
          </a:p>
        </p:txBody>
      </p:sp>
      <p:sp>
        <p:nvSpPr>
          <p:cNvPr id="4" name="Date Placeholder 3"/>
          <p:cNvSpPr>
            <a:spLocks noGrp="1"/>
          </p:cNvSpPr>
          <p:nvPr>
            <p:ph type="dt" sz="half" idx="10"/>
          </p:nvPr>
        </p:nvSpPr>
        <p:spPr/>
        <p:txBody>
          <a:bodyPr/>
          <a:lstStyle/>
          <a:p>
            <a:r>
              <a:rPr lang="en-US" smtClean="0"/>
              <a:t>22.12.2017. godine</a:t>
            </a:r>
            <a:endParaRPr lang="en-US"/>
          </a:p>
        </p:txBody>
      </p:sp>
      <p:sp>
        <p:nvSpPr>
          <p:cNvPr id="5" name="Footer Placeholder 4"/>
          <p:cNvSpPr>
            <a:spLocks noGrp="1"/>
          </p:cNvSpPr>
          <p:nvPr>
            <p:ph type="ftr" sz="quarter" idx="11"/>
          </p:nvPr>
        </p:nvSpPr>
        <p:spPr/>
        <p:txBody>
          <a:bodyPr/>
          <a:lstStyle/>
          <a:p>
            <a:r>
              <a:rPr lang="en-US" smtClean="0"/>
              <a:t>Aleksandar Plamenac</a:t>
            </a:r>
            <a:endParaRPr lang="en-US"/>
          </a:p>
        </p:txBody>
      </p:sp>
      <p:sp>
        <p:nvSpPr>
          <p:cNvPr id="6" name="Slide Number Placeholder 5"/>
          <p:cNvSpPr>
            <a:spLocks noGrp="1"/>
          </p:cNvSpPr>
          <p:nvPr>
            <p:ph type="sldNum" sz="quarter" idx="12"/>
          </p:nvPr>
        </p:nvSpPr>
        <p:spPr/>
        <p:txBody>
          <a:bodyPr/>
          <a:lstStyle/>
          <a:p>
            <a:fld id="{621B3FEE-B073-4187-82A7-916106A08400}" type="slidenum">
              <a:rPr lang="en-US" smtClean="0"/>
              <a:t>23</a:t>
            </a:fld>
            <a:endParaRPr lang="en-US"/>
          </a:p>
        </p:txBody>
      </p:sp>
    </p:spTree>
    <p:extLst>
      <p:ext uri="{BB962C8B-B14F-4D97-AF65-F5344CB8AC3E}">
        <p14:creationId xmlns:p14="http://schemas.microsoft.com/office/powerpoint/2010/main" val="38155647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RS" dirty="0"/>
              <a:t>VEZA SA PROGRAMSKIM JEZIKOM JAVA</a:t>
            </a:r>
            <a:endParaRPr lang="en-US" dirty="0"/>
          </a:p>
        </p:txBody>
      </p:sp>
      <p:sp>
        <p:nvSpPr>
          <p:cNvPr id="3" name="Content Placeholder 2"/>
          <p:cNvSpPr>
            <a:spLocks noGrp="1"/>
          </p:cNvSpPr>
          <p:nvPr>
            <p:ph idx="1"/>
          </p:nvPr>
        </p:nvSpPr>
        <p:spPr/>
        <p:txBody>
          <a:bodyPr/>
          <a:lstStyle/>
          <a:p>
            <a:endParaRPr lang="en-US" dirty="0"/>
          </a:p>
        </p:txBody>
      </p:sp>
      <p:sp>
        <p:nvSpPr>
          <p:cNvPr id="4" name="Date Placeholder 3"/>
          <p:cNvSpPr>
            <a:spLocks noGrp="1"/>
          </p:cNvSpPr>
          <p:nvPr>
            <p:ph type="dt" sz="half" idx="10"/>
          </p:nvPr>
        </p:nvSpPr>
        <p:spPr/>
        <p:txBody>
          <a:bodyPr/>
          <a:lstStyle/>
          <a:p>
            <a:r>
              <a:rPr lang="en-US" smtClean="0"/>
              <a:t>22.12.2017. godine</a:t>
            </a:r>
            <a:endParaRPr lang="en-US"/>
          </a:p>
        </p:txBody>
      </p:sp>
      <p:sp>
        <p:nvSpPr>
          <p:cNvPr id="5" name="Footer Placeholder 4"/>
          <p:cNvSpPr>
            <a:spLocks noGrp="1"/>
          </p:cNvSpPr>
          <p:nvPr>
            <p:ph type="ftr" sz="quarter" idx="11"/>
          </p:nvPr>
        </p:nvSpPr>
        <p:spPr/>
        <p:txBody>
          <a:bodyPr/>
          <a:lstStyle/>
          <a:p>
            <a:r>
              <a:rPr lang="en-US" smtClean="0"/>
              <a:t>Aleksandar Plamenac</a:t>
            </a:r>
            <a:endParaRPr lang="en-US"/>
          </a:p>
        </p:txBody>
      </p:sp>
      <p:sp>
        <p:nvSpPr>
          <p:cNvPr id="6" name="Slide Number Placeholder 5"/>
          <p:cNvSpPr>
            <a:spLocks noGrp="1"/>
          </p:cNvSpPr>
          <p:nvPr>
            <p:ph type="sldNum" sz="quarter" idx="12"/>
          </p:nvPr>
        </p:nvSpPr>
        <p:spPr/>
        <p:txBody>
          <a:bodyPr/>
          <a:lstStyle/>
          <a:p>
            <a:fld id="{621B3FEE-B073-4187-82A7-916106A08400}" type="slidenum">
              <a:rPr lang="en-US" smtClean="0"/>
              <a:t>24</a:t>
            </a:fld>
            <a:endParaRPr lang="en-US"/>
          </a:p>
        </p:txBody>
      </p:sp>
      <p:pic>
        <p:nvPicPr>
          <p:cNvPr id="7"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19729" t="19401" r="37445" b="57783"/>
          <a:stretch/>
        </p:blipFill>
        <p:spPr bwMode="auto">
          <a:xfrm>
            <a:off x="2198649" y="1764268"/>
            <a:ext cx="6865451" cy="205739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TextBox 7"/>
          <p:cNvSpPr txBox="1"/>
          <p:nvPr/>
        </p:nvSpPr>
        <p:spPr>
          <a:xfrm>
            <a:off x="3113049" y="5421868"/>
            <a:ext cx="1222066" cy="369332"/>
          </a:xfrm>
          <a:prstGeom prst="rect">
            <a:avLst/>
          </a:prstGeom>
          <a:noFill/>
        </p:spPr>
        <p:txBody>
          <a:bodyPr wrap="none" rtlCol="0">
            <a:spAutoFit/>
          </a:bodyPr>
          <a:lstStyle/>
          <a:p>
            <a:r>
              <a:rPr lang="sr-Latn-RS" dirty="0" smtClean="0"/>
              <a:t>JAR fajlovi</a:t>
            </a:r>
            <a:endParaRPr lang="sr-Latn-CS" dirty="0"/>
          </a:p>
        </p:txBody>
      </p:sp>
      <p:cxnSp>
        <p:nvCxnSpPr>
          <p:cNvPr id="9" name="Straight Arrow Connector 8"/>
          <p:cNvCxnSpPr/>
          <p:nvPr/>
        </p:nvCxnSpPr>
        <p:spPr>
          <a:xfrm flipH="1" flipV="1">
            <a:off x="3571682" y="3887788"/>
            <a:ext cx="304800" cy="1295400"/>
          </a:xfrm>
          <a:prstGeom prst="straightConnector1">
            <a:avLst/>
          </a:prstGeom>
          <a:ln>
            <a:solidFill>
              <a:schemeClr val="tx1"/>
            </a:solidFill>
            <a:tailEnd type="arrow"/>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7616010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RS" dirty="0"/>
              <a:t>DODAVANJE JAR BIBLIOTEKA U PROJEKAT</a:t>
            </a:r>
            <a:endParaRPr lang="en-US" dirty="0"/>
          </a:p>
        </p:txBody>
      </p:sp>
      <p:sp>
        <p:nvSpPr>
          <p:cNvPr id="3" name="Content Placeholder 2"/>
          <p:cNvSpPr>
            <a:spLocks noGrp="1"/>
          </p:cNvSpPr>
          <p:nvPr>
            <p:ph idx="1"/>
          </p:nvPr>
        </p:nvSpPr>
        <p:spPr/>
        <p:txBody>
          <a:bodyPr/>
          <a:lstStyle/>
          <a:p>
            <a:endParaRPr lang="en-US" dirty="0"/>
          </a:p>
        </p:txBody>
      </p:sp>
      <p:sp>
        <p:nvSpPr>
          <p:cNvPr id="4" name="Date Placeholder 3"/>
          <p:cNvSpPr>
            <a:spLocks noGrp="1"/>
          </p:cNvSpPr>
          <p:nvPr>
            <p:ph type="dt" sz="half" idx="10"/>
          </p:nvPr>
        </p:nvSpPr>
        <p:spPr/>
        <p:txBody>
          <a:bodyPr/>
          <a:lstStyle/>
          <a:p>
            <a:r>
              <a:rPr lang="en-US" smtClean="0"/>
              <a:t>22.12.2017. godine</a:t>
            </a:r>
            <a:endParaRPr lang="en-US"/>
          </a:p>
        </p:txBody>
      </p:sp>
      <p:sp>
        <p:nvSpPr>
          <p:cNvPr id="5" name="Footer Placeholder 4"/>
          <p:cNvSpPr>
            <a:spLocks noGrp="1"/>
          </p:cNvSpPr>
          <p:nvPr>
            <p:ph type="ftr" sz="quarter" idx="11"/>
          </p:nvPr>
        </p:nvSpPr>
        <p:spPr/>
        <p:txBody>
          <a:bodyPr/>
          <a:lstStyle/>
          <a:p>
            <a:r>
              <a:rPr lang="en-US" smtClean="0"/>
              <a:t>Aleksandar Plamenac</a:t>
            </a:r>
            <a:endParaRPr lang="en-US"/>
          </a:p>
        </p:txBody>
      </p:sp>
      <p:sp>
        <p:nvSpPr>
          <p:cNvPr id="6" name="Slide Number Placeholder 5"/>
          <p:cNvSpPr>
            <a:spLocks noGrp="1"/>
          </p:cNvSpPr>
          <p:nvPr>
            <p:ph type="sldNum" sz="quarter" idx="12"/>
          </p:nvPr>
        </p:nvSpPr>
        <p:spPr/>
        <p:txBody>
          <a:bodyPr/>
          <a:lstStyle/>
          <a:p>
            <a:fld id="{621B3FEE-B073-4187-82A7-916106A08400}" type="slidenum">
              <a:rPr lang="en-US" smtClean="0"/>
              <a:t>25</a:t>
            </a:fld>
            <a:endParaRPr lang="en-US"/>
          </a:p>
        </p:txBody>
      </p:sp>
      <p:pic>
        <p:nvPicPr>
          <p:cNvPr id="7"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4191" t="18905" r="55998" b="25544"/>
          <a:stretch/>
        </p:blipFill>
        <p:spPr bwMode="auto">
          <a:xfrm>
            <a:off x="2968626" y="1743708"/>
            <a:ext cx="5257800" cy="412686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1221147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RS" dirty="0"/>
              <a:t>DODAVANJE JAR BIBLIOTEKA U PROJEKAT</a:t>
            </a:r>
            <a:endParaRPr lang="en-US" dirty="0"/>
          </a:p>
        </p:txBody>
      </p:sp>
      <p:sp>
        <p:nvSpPr>
          <p:cNvPr id="3" name="Content Placeholder 2"/>
          <p:cNvSpPr>
            <a:spLocks noGrp="1"/>
          </p:cNvSpPr>
          <p:nvPr>
            <p:ph idx="1"/>
          </p:nvPr>
        </p:nvSpPr>
        <p:spPr/>
        <p:txBody>
          <a:bodyPr/>
          <a:lstStyle/>
          <a:p>
            <a:endParaRPr lang="en-US"/>
          </a:p>
        </p:txBody>
      </p:sp>
      <p:sp>
        <p:nvSpPr>
          <p:cNvPr id="4" name="Date Placeholder 3"/>
          <p:cNvSpPr>
            <a:spLocks noGrp="1"/>
          </p:cNvSpPr>
          <p:nvPr>
            <p:ph type="dt" sz="half" idx="10"/>
          </p:nvPr>
        </p:nvSpPr>
        <p:spPr/>
        <p:txBody>
          <a:bodyPr/>
          <a:lstStyle/>
          <a:p>
            <a:r>
              <a:rPr lang="en-US" smtClean="0"/>
              <a:t>22.12.2017. godine</a:t>
            </a:r>
            <a:endParaRPr lang="en-US"/>
          </a:p>
        </p:txBody>
      </p:sp>
      <p:sp>
        <p:nvSpPr>
          <p:cNvPr id="5" name="Footer Placeholder 4"/>
          <p:cNvSpPr>
            <a:spLocks noGrp="1"/>
          </p:cNvSpPr>
          <p:nvPr>
            <p:ph type="ftr" sz="quarter" idx="11"/>
          </p:nvPr>
        </p:nvSpPr>
        <p:spPr/>
        <p:txBody>
          <a:bodyPr/>
          <a:lstStyle/>
          <a:p>
            <a:r>
              <a:rPr lang="en-US" smtClean="0"/>
              <a:t>Aleksandar Plamenac</a:t>
            </a:r>
            <a:endParaRPr lang="en-US"/>
          </a:p>
        </p:txBody>
      </p:sp>
      <p:sp>
        <p:nvSpPr>
          <p:cNvPr id="6" name="Slide Number Placeholder 5"/>
          <p:cNvSpPr>
            <a:spLocks noGrp="1"/>
          </p:cNvSpPr>
          <p:nvPr>
            <p:ph type="sldNum" sz="quarter" idx="12"/>
          </p:nvPr>
        </p:nvSpPr>
        <p:spPr/>
        <p:txBody>
          <a:bodyPr/>
          <a:lstStyle/>
          <a:p>
            <a:fld id="{621B3FEE-B073-4187-82A7-916106A08400}" type="slidenum">
              <a:rPr lang="en-US" smtClean="0"/>
              <a:t>26</a:t>
            </a:fld>
            <a:endParaRPr lang="en-US"/>
          </a:p>
        </p:txBody>
      </p:sp>
      <p:pic>
        <p:nvPicPr>
          <p:cNvPr id="7"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27293" t="5984" r="27342" b="31577"/>
          <a:stretch/>
        </p:blipFill>
        <p:spPr bwMode="auto">
          <a:xfrm>
            <a:off x="2549254" y="1611350"/>
            <a:ext cx="6404517" cy="49583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2187052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RS" dirty="0"/>
              <a:t>JEDNOSTAVNI DEMO</a:t>
            </a:r>
            <a:endParaRPr lang="en-US" dirty="0"/>
          </a:p>
        </p:txBody>
      </p:sp>
      <p:sp>
        <p:nvSpPr>
          <p:cNvPr id="3" name="Content Placeholder 2"/>
          <p:cNvSpPr>
            <a:spLocks noGrp="1"/>
          </p:cNvSpPr>
          <p:nvPr>
            <p:ph idx="1"/>
          </p:nvPr>
        </p:nvSpPr>
        <p:spPr/>
        <p:txBody>
          <a:bodyPr/>
          <a:lstStyle/>
          <a:p>
            <a:r>
              <a:rPr lang="sr-Latn-RS" sz="2400" dirty="0"/>
              <a:t>Sa ovim bibliotekama dolazi i dosta primjera</a:t>
            </a:r>
          </a:p>
          <a:p>
            <a:endParaRPr lang="sr-Latn-ME" dirty="0" smtClean="0"/>
          </a:p>
          <a:p>
            <a:endParaRPr lang="sr-Latn-ME" dirty="0"/>
          </a:p>
          <a:p>
            <a:endParaRPr lang="sr-Latn-ME" dirty="0" smtClean="0"/>
          </a:p>
          <a:p>
            <a:endParaRPr lang="sr-Latn-ME" dirty="0"/>
          </a:p>
          <a:p>
            <a:endParaRPr lang="en-US" dirty="0"/>
          </a:p>
        </p:txBody>
      </p:sp>
      <p:sp>
        <p:nvSpPr>
          <p:cNvPr id="4" name="Date Placeholder 3"/>
          <p:cNvSpPr>
            <a:spLocks noGrp="1"/>
          </p:cNvSpPr>
          <p:nvPr>
            <p:ph type="dt" sz="half" idx="10"/>
          </p:nvPr>
        </p:nvSpPr>
        <p:spPr/>
        <p:txBody>
          <a:bodyPr/>
          <a:lstStyle/>
          <a:p>
            <a:r>
              <a:rPr lang="en-US" smtClean="0"/>
              <a:t>22.12.2017. godine</a:t>
            </a:r>
            <a:endParaRPr lang="en-US"/>
          </a:p>
        </p:txBody>
      </p:sp>
      <p:sp>
        <p:nvSpPr>
          <p:cNvPr id="5" name="Footer Placeholder 4"/>
          <p:cNvSpPr>
            <a:spLocks noGrp="1"/>
          </p:cNvSpPr>
          <p:nvPr>
            <p:ph type="ftr" sz="quarter" idx="11"/>
          </p:nvPr>
        </p:nvSpPr>
        <p:spPr/>
        <p:txBody>
          <a:bodyPr/>
          <a:lstStyle/>
          <a:p>
            <a:r>
              <a:rPr lang="en-US" smtClean="0"/>
              <a:t>Aleksandar Plamenac</a:t>
            </a:r>
            <a:endParaRPr lang="en-US"/>
          </a:p>
        </p:txBody>
      </p:sp>
      <p:sp>
        <p:nvSpPr>
          <p:cNvPr id="6" name="Slide Number Placeholder 5"/>
          <p:cNvSpPr>
            <a:spLocks noGrp="1"/>
          </p:cNvSpPr>
          <p:nvPr>
            <p:ph type="sldNum" sz="quarter" idx="12"/>
          </p:nvPr>
        </p:nvSpPr>
        <p:spPr/>
        <p:txBody>
          <a:bodyPr/>
          <a:lstStyle/>
          <a:p>
            <a:fld id="{621B3FEE-B073-4187-82A7-916106A08400}" type="slidenum">
              <a:rPr lang="en-US" smtClean="0"/>
              <a:t>27</a:t>
            </a:fld>
            <a:endParaRPr lang="en-US"/>
          </a:p>
        </p:txBody>
      </p:sp>
      <p:pic>
        <p:nvPicPr>
          <p:cNvPr id="7"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46390" t="28228" r="15707" b="50569"/>
          <a:stretch/>
        </p:blipFill>
        <p:spPr bwMode="auto">
          <a:xfrm>
            <a:off x="3254297" y="3332356"/>
            <a:ext cx="5776333" cy="181764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0285679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ME" dirty="0" smtClean="0"/>
              <a:t>DEMO APLIKACIJA</a:t>
            </a:r>
            <a:endParaRPr lang="en-US" dirty="0"/>
          </a:p>
        </p:txBody>
      </p:sp>
      <p:sp>
        <p:nvSpPr>
          <p:cNvPr id="3" name="Content Placeholder 2"/>
          <p:cNvSpPr>
            <a:spLocks noGrp="1"/>
          </p:cNvSpPr>
          <p:nvPr>
            <p:ph idx="1"/>
          </p:nvPr>
        </p:nvSpPr>
        <p:spPr/>
        <p:txBody>
          <a:bodyPr/>
          <a:lstStyle/>
          <a:p>
            <a:endParaRPr lang="en-US"/>
          </a:p>
        </p:txBody>
      </p:sp>
      <p:sp>
        <p:nvSpPr>
          <p:cNvPr id="4" name="Date Placeholder 3"/>
          <p:cNvSpPr>
            <a:spLocks noGrp="1"/>
          </p:cNvSpPr>
          <p:nvPr>
            <p:ph type="dt" sz="half" idx="10"/>
          </p:nvPr>
        </p:nvSpPr>
        <p:spPr/>
        <p:txBody>
          <a:bodyPr/>
          <a:lstStyle/>
          <a:p>
            <a:r>
              <a:rPr lang="en-US" smtClean="0"/>
              <a:t>22.12.2017. godine</a:t>
            </a:r>
            <a:endParaRPr lang="en-US"/>
          </a:p>
        </p:txBody>
      </p:sp>
      <p:sp>
        <p:nvSpPr>
          <p:cNvPr id="5" name="Footer Placeholder 4"/>
          <p:cNvSpPr>
            <a:spLocks noGrp="1"/>
          </p:cNvSpPr>
          <p:nvPr>
            <p:ph type="ftr" sz="quarter" idx="11"/>
          </p:nvPr>
        </p:nvSpPr>
        <p:spPr/>
        <p:txBody>
          <a:bodyPr/>
          <a:lstStyle/>
          <a:p>
            <a:r>
              <a:rPr lang="en-US" smtClean="0"/>
              <a:t>Aleksandar Plamenac</a:t>
            </a:r>
            <a:endParaRPr lang="en-US"/>
          </a:p>
        </p:txBody>
      </p:sp>
      <p:sp>
        <p:nvSpPr>
          <p:cNvPr id="6" name="Slide Number Placeholder 5"/>
          <p:cNvSpPr>
            <a:spLocks noGrp="1"/>
          </p:cNvSpPr>
          <p:nvPr>
            <p:ph type="sldNum" sz="quarter" idx="12"/>
          </p:nvPr>
        </p:nvSpPr>
        <p:spPr/>
        <p:txBody>
          <a:bodyPr/>
          <a:lstStyle/>
          <a:p>
            <a:fld id="{621B3FEE-B073-4187-82A7-916106A08400}" type="slidenum">
              <a:rPr lang="en-US" smtClean="0"/>
              <a:t>28</a:t>
            </a:fld>
            <a:endParaRPr lang="en-US"/>
          </a:p>
        </p:txBody>
      </p:sp>
    </p:spTree>
    <p:extLst>
      <p:ext uri="{BB962C8B-B14F-4D97-AF65-F5344CB8AC3E}">
        <p14:creationId xmlns:p14="http://schemas.microsoft.com/office/powerpoint/2010/main" val="32938611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sr-Latn-RS" dirty="0"/>
              <a:t>HVALA NA </a:t>
            </a:r>
            <a:r>
              <a:rPr lang="sr-Latn-RS" dirty="0" smtClean="0"/>
              <a:t>PAŽNJI!</a:t>
            </a:r>
            <a:endParaRPr lang="en-US" dirty="0"/>
          </a:p>
        </p:txBody>
      </p:sp>
      <p:sp>
        <p:nvSpPr>
          <p:cNvPr id="3" name="Content Placeholder 2"/>
          <p:cNvSpPr>
            <a:spLocks noGrp="1"/>
          </p:cNvSpPr>
          <p:nvPr>
            <p:ph idx="1"/>
          </p:nvPr>
        </p:nvSpPr>
        <p:spPr/>
        <p:txBody>
          <a:bodyPr/>
          <a:lstStyle/>
          <a:p>
            <a:r>
              <a:rPr lang="sr-Latn-RS" sz="2400" dirty="0"/>
              <a:t>Kontakt:</a:t>
            </a:r>
          </a:p>
          <a:p>
            <a:pPr marL="393192" lvl="1" indent="0">
              <a:buNone/>
            </a:pPr>
            <a:r>
              <a:rPr lang="sr-Latn-RS" sz="2000" dirty="0">
                <a:hlinkClick r:id="rId2"/>
              </a:rPr>
              <a:t>aleksandar.plamenac93@gmail.com</a:t>
            </a:r>
            <a:endParaRPr lang="sr-Latn-RS" sz="2000" dirty="0"/>
          </a:p>
          <a:p>
            <a:endParaRPr lang="en-US" dirty="0"/>
          </a:p>
        </p:txBody>
      </p:sp>
      <p:sp>
        <p:nvSpPr>
          <p:cNvPr id="4" name="Date Placeholder 3"/>
          <p:cNvSpPr>
            <a:spLocks noGrp="1"/>
          </p:cNvSpPr>
          <p:nvPr>
            <p:ph type="dt" sz="half" idx="10"/>
          </p:nvPr>
        </p:nvSpPr>
        <p:spPr/>
        <p:txBody>
          <a:bodyPr/>
          <a:lstStyle/>
          <a:p>
            <a:r>
              <a:rPr lang="en-US" smtClean="0"/>
              <a:t>22.12.2017. godine</a:t>
            </a:r>
            <a:endParaRPr lang="en-US"/>
          </a:p>
        </p:txBody>
      </p:sp>
      <p:sp>
        <p:nvSpPr>
          <p:cNvPr id="5" name="Footer Placeholder 4"/>
          <p:cNvSpPr>
            <a:spLocks noGrp="1"/>
          </p:cNvSpPr>
          <p:nvPr>
            <p:ph type="ftr" sz="quarter" idx="11"/>
          </p:nvPr>
        </p:nvSpPr>
        <p:spPr/>
        <p:txBody>
          <a:bodyPr/>
          <a:lstStyle/>
          <a:p>
            <a:r>
              <a:rPr lang="en-US" smtClean="0"/>
              <a:t>Aleksandar Plamenac</a:t>
            </a:r>
            <a:endParaRPr lang="en-US"/>
          </a:p>
        </p:txBody>
      </p:sp>
      <p:sp>
        <p:nvSpPr>
          <p:cNvPr id="6" name="Slide Number Placeholder 5"/>
          <p:cNvSpPr>
            <a:spLocks noGrp="1"/>
          </p:cNvSpPr>
          <p:nvPr>
            <p:ph type="sldNum" sz="quarter" idx="12"/>
          </p:nvPr>
        </p:nvSpPr>
        <p:spPr/>
        <p:txBody>
          <a:bodyPr/>
          <a:lstStyle/>
          <a:p>
            <a:fld id="{621B3FEE-B073-4187-82A7-916106A08400}" type="slidenum">
              <a:rPr lang="en-US" smtClean="0"/>
              <a:t>29</a:t>
            </a:fld>
            <a:endParaRPr lang="en-US"/>
          </a:p>
        </p:txBody>
      </p:sp>
    </p:spTree>
    <p:extLst>
      <p:ext uri="{BB962C8B-B14F-4D97-AF65-F5344CB8AC3E}">
        <p14:creationId xmlns:p14="http://schemas.microsoft.com/office/powerpoint/2010/main" val="8253740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ME" dirty="0" smtClean="0"/>
              <a:t>UVOD</a:t>
            </a:r>
            <a:endParaRPr lang="en-US" dirty="0"/>
          </a:p>
        </p:txBody>
      </p:sp>
      <p:sp>
        <p:nvSpPr>
          <p:cNvPr id="3" name="Content Placeholder 2"/>
          <p:cNvSpPr>
            <a:spLocks noGrp="1"/>
          </p:cNvSpPr>
          <p:nvPr>
            <p:ph idx="1"/>
          </p:nvPr>
        </p:nvSpPr>
        <p:spPr/>
        <p:txBody>
          <a:bodyPr>
            <a:normAutofit/>
          </a:bodyPr>
          <a:lstStyle/>
          <a:p>
            <a:pPr marL="0" indent="0">
              <a:buNone/>
            </a:pPr>
            <a:endParaRPr lang="sr-Latn-ME" dirty="0"/>
          </a:p>
          <a:p>
            <a:r>
              <a:rPr lang="sr-Latn-ME" dirty="0" smtClean="0"/>
              <a:t>Platon (400. godine p.n.e)</a:t>
            </a:r>
          </a:p>
          <a:p>
            <a:endParaRPr lang="sr-Latn-ME" dirty="0"/>
          </a:p>
          <a:p>
            <a:pPr marL="0" indent="0">
              <a:buNone/>
            </a:pPr>
            <a:endParaRPr lang="sr-Latn-ME" dirty="0" smtClean="0"/>
          </a:p>
          <a:p>
            <a:pPr marL="0" indent="0">
              <a:buNone/>
            </a:pPr>
            <a:endParaRPr lang="sr-Latn-ME" dirty="0"/>
          </a:p>
          <a:p>
            <a:r>
              <a:rPr lang="sr-Latn-ME" dirty="0" smtClean="0"/>
              <a:t>Ojler(1736. godine)</a:t>
            </a:r>
          </a:p>
          <a:p>
            <a:pPr marL="0" indent="0">
              <a:buNone/>
            </a:pPr>
            <a:endParaRPr lang="en-US" dirty="0"/>
          </a:p>
        </p:txBody>
      </p:sp>
      <p:sp>
        <p:nvSpPr>
          <p:cNvPr id="4" name="Date Placeholder 3"/>
          <p:cNvSpPr>
            <a:spLocks noGrp="1"/>
          </p:cNvSpPr>
          <p:nvPr>
            <p:ph type="dt" sz="half" idx="10"/>
          </p:nvPr>
        </p:nvSpPr>
        <p:spPr/>
        <p:txBody>
          <a:bodyPr/>
          <a:lstStyle/>
          <a:p>
            <a:r>
              <a:rPr lang="en-US" smtClean="0"/>
              <a:t>22.12.2017. godine</a:t>
            </a:r>
            <a:endParaRPr lang="en-US"/>
          </a:p>
        </p:txBody>
      </p:sp>
      <p:sp>
        <p:nvSpPr>
          <p:cNvPr id="5" name="Footer Placeholder 4"/>
          <p:cNvSpPr>
            <a:spLocks noGrp="1"/>
          </p:cNvSpPr>
          <p:nvPr>
            <p:ph type="ftr" sz="quarter" idx="11"/>
          </p:nvPr>
        </p:nvSpPr>
        <p:spPr/>
        <p:txBody>
          <a:bodyPr/>
          <a:lstStyle/>
          <a:p>
            <a:r>
              <a:rPr lang="en-US" smtClean="0"/>
              <a:t>Aleksandar Plamenac</a:t>
            </a:r>
            <a:endParaRPr lang="en-US"/>
          </a:p>
        </p:txBody>
      </p:sp>
      <p:sp>
        <p:nvSpPr>
          <p:cNvPr id="6" name="Slide Number Placeholder 5"/>
          <p:cNvSpPr>
            <a:spLocks noGrp="1"/>
          </p:cNvSpPr>
          <p:nvPr>
            <p:ph type="sldNum" sz="quarter" idx="12"/>
          </p:nvPr>
        </p:nvSpPr>
        <p:spPr/>
        <p:txBody>
          <a:bodyPr/>
          <a:lstStyle/>
          <a:p>
            <a:fld id="{621B3FEE-B073-4187-82A7-916106A08400}" type="slidenum">
              <a:rPr lang="en-US" smtClean="0"/>
              <a:t>3</a:t>
            </a:fld>
            <a:endParaRPr lang="en-US"/>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778149" y="1769210"/>
            <a:ext cx="7365660" cy="1888390"/>
          </a:xfrm>
          <a:prstGeom prst="rect">
            <a:avLst/>
          </a:prstGeom>
        </p:spPr>
      </p:pic>
      <p:pic>
        <p:nvPicPr>
          <p:cNvPr id="8"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61932" y="3966633"/>
            <a:ext cx="3290712" cy="259334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8391031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ME" dirty="0" smtClean="0"/>
              <a:t>ZAŠTO GRAFOVI?</a:t>
            </a:r>
            <a:endParaRPr lang="en-US" dirty="0"/>
          </a:p>
        </p:txBody>
      </p:sp>
      <p:sp>
        <p:nvSpPr>
          <p:cNvPr id="3" name="Content Placeholder 2"/>
          <p:cNvSpPr>
            <a:spLocks noGrp="1"/>
          </p:cNvSpPr>
          <p:nvPr>
            <p:ph idx="1"/>
          </p:nvPr>
        </p:nvSpPr>
        <p:spPr/>
        <p:txBody>
          <a:bodyPr/>
          <a:lstStyle/>
          <a:p>
            <a:r>
              <a:rPr lang="sr-Latn-ME" dirty="0" smtClean="0"/>
              <a:t>Intuitivna i jednostavna apstrakcija</a:t>
            </a:r>
          </a:p>
          <a:p>
            <a:r>
              <a:rPr lang="sr-Latn-ME" dirty="0" smtClean="0"/>
              <a:t>Mogu se koristiti za modeliranje mnogih relacija i procesa</a:t>
            </a:r>
          </a:p>
          <a:p>
            <a:pPr lvl="1"/>
            <a:r>
              <a:rPr lang="sr-Latn-ME" dirty="0" smtClean="0"/>
              <a:t>Biologija, Fizika, Socijalne discipline, Matematika, Informatika</a:t>
            </a:r>
          </a:p>
          <a:p>
            <a:r>
              <a:rPr lang="sr-Latn-ME" i="1" dirty="0" smtClean="0"/>
              <a:t>The connector problem</a:t>
            </a:r>
            <a:endParaRPr lang="en-US" i="1" dirty="0"/>
          </a:p>
        </p:txBody>
      </p:sp>
      <p:sp>
        <p:nvSpPr>
          <p:cNvPr id="4" name="Date Placeholder 3"/>
          <p:cNvSpPr>
            <a:spLocks noGrp="1"/>
          </p:cNvSpPr>
          <p:nvPr>
            <p:ph type="dt" sz="half" idx="10"/>
          </p:nvPr>
        </p:nvSpPr>
        <p:spPr/>
        <p:txBody>
          <a:bodyPr/>
          <a:lstStyle/>
          <a:p>
            <a:r>
              <a:rPr lang="en-US" smtClean="0"/>
              <a:t>22.12.2017. godine</a:t>
            </a:r>
            <a:endParaRPr lang="en-US"/>
          </a:p>
        </p:txBody>
      </p:sp>
      <p:sp>
        <p:nvSpPr>
          <p:cNvPr id="5" name="Footer Placeholder 4"/>
          <p:cNvSpPr>
            <a:spLocks noGrp="1"/>
          </p:cNvSpPr>
          <p:nvPr>
            <p:ph type="ftr" sz="quarter" idx="11"/>
          </p:nvPr>
        </p:nvSpPr>
        <p:spPr/>
        <p:txBody>
          <a:bodyPr/>
          <a:lstStyle/>
          <a:p>
            <a:r>
              <a:rPr lang="en-US" smtClean="0"/>
              <a:t>Aleksandar Plamenac</a:t>
            </a:r>
            <a:endParaRPr lang="en-US"/>
          </a:p>
        </p:txBody>
      </p:sp>
      <p:sp>
        <p:nvSpPr>
          <p:cNvPr id="6" name="Slide Number Placeholder 5"/>
          <p:cNvSpPr>
            <a:spLocks noGrp="1"/>
          </p:cNvSpPr>
          <p:nvPr>
            <p:ph type="sldNum" sz="quarter" idx="12"/>
          </p:nvPr>
        </p:nvSpPr>
        <p:spPr/>
        <p:txBody>
          <a:bodyPr/>
          <a:lstStyle/>
          <a:p>
            <a:fld id="{621B3FEE-B073-4187-82A7-916106A08400}" type="slidenum">
              <a:rPr lang="en-US" smtClean="0"/>
              <a:t>4</a:t>
            </a:fld>
            <a:endParaRPr lang="en-US"/>
          </a:p>
        </p:txBody>
      </p:sp>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750281" y="1097329"/>
            <a:ext cx="4439579" cy="2465984"/>
          </a:xfrm>
          <a:prstGeom prst="rect">
            <a:avLst/>
          </a:prstGeom>
        </p:spPr>
      </p:pic>
    </p:spTree>
    <p:extLst>
      <p:ext uri="{BB962C8B-B14F-4D97-AF65-F5344CB8AC3E}">
        <p14:creationId xmlns:p14="http://schemas.microsoft.com/office/powerpoint/2010/main" val="26408369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1" y="685800"/>
            <a:ext cx="10131425" cy="1456267"/>
          </a:xfrm>
        </p:spPr>
        <p:txBody>
          <a:bodyPr/>
          <a:lstStyle/>
          <a:p>
            <a:r>
              <a:rPr lang="sr-Latn-ME" dirty="0" smtClean="0"/>
              <a:t>SPARIVANJA (MATCHINGS)</a:t>
            </a:r>
            <a:endParaRPr lang="en-US" dirty="0"/>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p:txBody>
              <a:bodyPr>
                <a:normAutofit/>
              </a:bodyPr>
              <a:lstStyle/>
              <a:p>
                <a:r>
                  <a:rPr lang="sr-Latn-ME" sz="2400" dirty="0" smtClean="0"/>
                  <a:t>Dvije grane grafa </a:t>
                </a:r>
                <a:r>
                  <a:rPr lang="sr-Latn-ME" sz="2400" b="1" dirty="0" smtClean="0"/>
                  <a:t>G </a:t>
                </a:r>
                <a:r>
                  <a:rPr lang="sr-Latn-ME" sz="2400" dirty="0" smtClean="0"/>
                  <a:t>su </a:t>
                </a:r>
                <a:r>
                  <a:rPr lang="sr-Latn-ME" sz="2400" b="1" dirty="0" smtClean="0"/>
                  <a:t>nezavisne </a:t>
                </a:r>
                <a:r>
                  <a:rPr lang="sr-Latn-ME" sz="2400" dirty="0" smtClean="0"/>
                  <a:t>ako nisu incidentne sa istim čvorom.</a:t>
                </a:r>
              </a:p>
              <a:p>
                <a:r>
                  <a:rPr lang="sr-Latn-ME" sz="2400" dirty="0" smtClean="0"/>
                  <a:t>Skup grana </a:t>
                </a:r>
                <a:r>
                  <a:rPr lang="sr-Latn-ME" sz="2400" b="1" dirty="0" smtClean="0"/>
                  <a:t>M </a:t>
                </a:r>
                <a14:m>
                  <m:oMath xmlns:m="http://schemas.openxmlformats.org/officeDocument/2006/math">
                    <m:r>
                      <a:rPr lang="sr-Latn-ME" sz="2400" b="1" i="1" smtClean="0">
                        <a:latin typeface="Cambria Math" panose="02040503050406030204" pitchFamily="18" charset="0"/>
                      </a:rPr>
                      <m:t>(</m:t>
                    </m:r>
                    <m:r>
                      <a:rPr lang="sr-Latn-ME" sz="2400" b="1" i="1" smtClean="0">
                        <a:latin typeface="Cambria Math" panose="02040503050406030204" pitchFamily="18" charset="0"/>
                      </a:rPr>
                      <m:t>𝑴</m:t>
                    </m:r>
                    <m:r>
                      <a:rPr lang="en-US" sz="2400" i="1">
                        <a:latin typeface="Cambria Math"/>
                      </a:rPr>
                      <m:t>⊂</m:t>
                    </m:r>
                    <m:r>
                      <a:rPr lang="sr-Latn-ME" sz="2400" b="1" i="1" smtClean="0">
                        <a:latin typeface="Cambria Math" panose="02040503050406030204" pitchFamily="18" charset="0"/>
                      </a:rPr>
                      <m:t>𝑬</m:t>
                    </m:r>
                    <m:r>
                      <a:rPr lang="sr-Latn-ME" sz="2400" b="1" i="1" smtClean="0">
                        <a:latin typeface="Cambria Math" panose="02040503050406030204" pitchFamily="18" charset="0"/>
                      </a:rPr>
                      <m:t>(</m:t>
                    </m:r>
                    <m:r>
                      <a:rPr lang="sr-Latn-ME" sz="2400" b="1" i="1" smtClean="0">
                        <a:latin typeface="Cambria Math" panose="02040503050406030204" pitchFamily="18" charset="0"/>
                      </a:rPr>
                      <m:t>𝑮</m:t>
                    </m:r>
                    <m:r>
                      <a:rPr lang="sr-Latn-ME" sz="2400" b="1" i="1" smtClean="0">
                        <a:latin typeface="Cambria Math" panose="02040503050406030204" pitchFamily="18" charset="0"/>
                      </a:rPr>
                      <m:t>))</m:t>
                    </m:r>
                  </m:oMath>
                </a14:m>
                <a:r>
                  <a:rPr lang="sr-Latn-ME" sz="2400" i="1" dirty="0" smtClean="0"/>
                  <a:t> </a:t>
                </a:r>
                <a:r>
                  <a:rPr lang="sr-Latn-ME" sz="2400" dirty="0" smtClean="0"/>
                  <a:t>čije su svake dvije grane nezavisne se naziva </a:t>
                </a:r>
                <a:r>
                  <a:rPr lang="sr-Latn-ME" sz="2400" b="1" dirty="0" smtClean="0"/>
                  <a:t>sparivanje </a:t>
                </a:r>
                <a:r>
                  <a:rPr lang="sr-Latn-ME" sz="2400" dirty="0" smtClean="0"/>
                  <a:t>u G. </a:t>
                </a:r>
              </a:p>
              <a:p>
                <a:r>
                  <a:rPr lang="sr-Latn-ME" sz="2400" dirty="0" smtClean="0"/>
                  <a:t>Mečing grafa G u kome je svaki čvor iz G pokriven naziva se </a:t>
                </a:r>
                <a:r>
                  <a:rPr lang="sr-Latn-ME" sz="2400" b="1" dirty="0" smtClean="0"/>
                  <a:t>savršen </a:t>
                </a:r>
                <a:r>
                  <a:rPr lang="sr-Latn-ME" sz="2400" dirty="0" smtClean="0"/>
                  <a:t>mečing. </a:t>
                </a:r>
                <a:r>
                  <a:rPr lang="sr-Latn-ME" sz="2400" i="1" dirty="0" smtClean="0"/>
                  <a:t> </a:t>
                </a:r>
                <a:endParaRPr lang="en-US" sz="2400"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blipFill>
                <a:blip r:embed="rId2"/>
                <a:stretch>
                  <a:fillRect l="-843"/>
                </a:stretch>
              </a:blipFill>
            </p:spPr>
            <p:txBody>
              <a:bodyPr/>
              <a:lstStyle/>
              <a:p>
                <a:r>
                  <a:rPr lang="en-US">
                    <a:noFill/>
                  </a:rPr>
                  <a:t> </a:t>
                </a:r>
              </a:p>
            </p:txBody>
          </p:sp>
        </mc:Fallback>
      </mc:AlternateContent>
      <p:sp>
        <p:nvSpPr>
          <p:cNvPr id="4" name="Date Placeholder 3"/>
          <p:cNvSpPr>
            <a:spLocks noGrp="1"/>
          </p:cNvSpPr>
          <p:nvPr>
            <p:ph type="dt" sz="half" idx="10"/>
          </p:nvPr>
        </p:nvSpPr>
        <p:spPr/>
        <p:txBody>
          <a:bodyPr/>
          <a:lstStyle/>
          <a:p>
            <a:r>
              <a:rPr lang="en-US" smtClean="0"/>
              <a:t>22.12.2017. godine</a:t>
            </a:r>
            <a:endParaRPr lang="en-US"/>
          </a:p>
        </p:txBody>
      </p:sp>
      <p:sp>
        <p:nvSpPr>
          <p:cNvPr id="5" name="Footer Placeholder 4"/>
          <p:cNvSpPr>
            <a:spLocks noGrp="1"/>
          </p:cNvSpPr>
          <p:nvPr>
            <p:ph type="ftr" sz="quarter" idx="11"/>
          </p:nvPr>
        </p:nvSpPr>
        <p:spPr/>
        <p:txBody>
          <a:bodyPr/>
          <a:lstStyle/>
          <a:p>
            <a:r>
              <a:rPr lang="en-US" smtClean="0"/>
              <a:t>Aleksandar Plamenac</a:t>
            </a:r>
            <a:endParaRPr lang="en-US"/>
          </a:p>
        </p:txBody>
      </p:sp>
      <p:sp>
        <p:nvSpPr>
          <p:cNvPr id="6" name="Slide Number Placeholder 5"/>
          <p:cNvSpPr>
            <a:spLocks noGrp="1"/>
          </p:cNvSpPr>
          <p:nvPr>
            <p:ph type="sldNum" sz="quarter" idx="12"/>
          </p:nvPr>
        </p:nvSpPr>
        <p:spPr/>
        <p:txBody>
          <a:bodyPr/>
          <a:lstStyle/>
          <a:p>
            <a:fld id="{621B3FEE-B073-4187-82A7-916106A08400}" type="slidenum">
              <a:rPr lang="en-US" smtClean="0"/>
              <a:t>5</a:t>
            </a:fld>
            <a:endParaRPr lang="en-US"/>
          </a:p>
        </p:txBody>
      </p:sp>
      <p:pic>
        <p:nvPicPr>
          <p:cNvPr id="8" name="Picture 7"/>
          <p:cNvPicPr>
            <a:picLocks noChangeAspect="1"/>
          </p:cNvPicPr>
          <p:nvPr/>
        </p:nvPicPr>
        <p:blipFill rotWithShape="1">
          <a:blip r:embed="rId3"/>
          <a:srcRect l="31504" t="65041" r="49715" b="16910"/>
          <a:stretch/>
        </p:blipFill>
        <p:spPr>
          <a:xfrm>
            <a:off x="7382107" y="904282"/>
            <a:ext cx="2141034" cy="1543212"/>
          </a:xfrm>
          <a:prstGeom prst="rect">
            <a:avLst/>
          </a:prstGeom>
        </p:spPr>
      </p:pic>
    </p:spTree>
    <p:extLst>
      <p:ext uri="{BB962C8B-B14F-4D97-AF65-F5344CB8AC3E}">
        <p14:creationId xmlns:p14="http://schemas.microsoft.com/office/powerpoint/2010/main" val="26469714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ME" dirty="0" smtClean="0"/>
              <a:t>MAKSIMALNA SPARIVANJA</a:t>
            </a:r>
            <a:endParaRPr lang="en-US" dirty="0"/>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p:txBody>
              <a:bodyPr>
                <a:normAutofit/>
              </a:bodyPr>
              <a:lstStyle/>
              <a:p>
                <a:r>
                  <a:rPr lang="sr-Latn-RS" sz="2400" dirty="0"/>
                  <a:t>Mečing </a:t>
                </a:r>
                <a:r>
                  <a:rPr lang="sr-Latn-RS" sz="2400" i="1" dirty="0"/>
                  <a:t>M </a:t>
                </a:r>
                <a:r>
                  <a:rPr lang="sr-Latn-RS" sz="2400" dirty="0"/>
                  <a:t>je </a:t>
                </a:r>
                <a:r>
                  <a:rPr lang="sr-Latn-RS" sz="2400" b="1" dirty="0"/>
                  <a:t>maksimalan, </a:t>
                </a:r>
                <a:r>
                  <a:rPr lang="sr-Latn-RS" sz="2400" dirty="0"/>
                  <a:t>ako za svaki drugi mečing </a:t>
                </a:r>
                <a:r>
                  <a:rPr lang="sr-Latn-RS" sz="2400" i="1" dirty="0"/>
                  <a:t>M’ </a:t>
                </a:r>
                <a:r>
                  <a:rPr lang="sr-Latn-RS" sz="2400" dirty="0"/>
                  <a:t>u G važi da je </a:t>
                </a:r>
                <a14:m>
                  <m:oMath xmlns:m="http://schemas.openxmlformats.org/officeDocument/2006/math">
                    <m:r>
                      <a:rPr lang="sr-Latn-RS" sz="2400" i="1">
                        <a:latin typeface="Cambria Math"/>
                      </a:rPr>
                      <m:t>|</m:t>
                    </m:r>
                    <m:r>
                      <a:rPr lang="sr-Latn-RS" sz="2400" i="1">
                        <a:latin typeface="Cambria Math"/>
                      </a:rPr>
                      <m:t>𝑀</m:t>
                    </m:r>
                    <m:r>
                      <a:rPr lang="sr-Latn-RS" sz="2400" i="1">
                        <a:latin typeface="Cambria Math"/>
                      </a:rPr>
                      <m:t>|≥|</m:t>
                    </m:r>
                    <m:r>
                      <a:rPr lang="sr-Latn-RS" sz="2400" i="1">
                        <a:latin typeface="Cambria Math"/>
                        <a:ea typeface="Cambria Math"/>
                      </a:rPr>
                      <m:t>𝑀</m:t>
                    </m:r>
                    <m:r>
                      <a:rPr lang="sr-Latn-RS" sz="2400" i="1">
                        <a:latin typeface="Cambria Math"/>
                        <a:ea typeface="Cambria Math"/>
                      </a:rPr>
                      <m:t>′|</m:t>
                    </m:r>
                  </m:oMath>
                </a14:m>
                <a:endParaRPr lang="sr-Latn-CS" sz="2400" dirty="0"/>
              </a:p>
              <a:p>
                <a:r>
                  <a:rPr lang="sr-Latn-RS" sz="2400" dirty="0"/>
                  <a:t>Svaki savršen mečing je i maksimalan. Obrnuto, ne važi</a:t>
                </a:r>
                <a:r>
                  <a:rPr lang="sr-Latn-RS" sz="2400" dirty="0" smtClean="0"/>
                  <a:t>.</a:t>
                </a:r>
                <a:endParaRPr lang="sr-Latn-CS" sz="2400"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blipFill>
                <a:blip r:embed="rId2"/>
                <a:stretch>
                  <a:fillRect l="-843"/>
                </a:stretch>
              </a:blipFill>
            </p:spPr>
            <p:txBody>
              <a:bodyPr/>
              <a:lstStyle/>
              <a:p>
                <a:r>
                  <a:rPr lang="en-US">
                    <a:noFill/>
                  </a:rPr>
                  <a:t> </a:t>
                </a:r>
              </a:p>
            </p:txBody>
          </p:sp>
        </mc:Fallback>
      </mc:AlternateContent>
      <p:sp>
        <p:nvSpPr>
          <p:cNvPr id="4" name="Date Placeholder 3"/>
          <p:cNvSpPr>
            <a:spLocks noGrp="1"/>
          </p:cNvSpPr>
          <p:nvPr>
            <p:ph type="dt" sz="half" idx="10"/>
          </p:nvPr>
        </p:nvSpPr>
        <p:spPr/>
        <p:txBody>
          <a:bodyPr/>
          <a:lstStyle/>
          <a:p>
            <a:r>
              <a:rPr lang="en-US" smtClean="0"/>
              <a:t>22.12.2017. godine</a:t>
            </a:r>
            <a:endParaRPr lang="en-US"/>
          </a:p>
        </p:txBody>
      </p:sp>
      <p:sp>
        <p:nvSpPr>
          <p:cNvPr id="5" name="Footer Placeholder 4"/>
          <p:cNvSpPr>
            <a:spLocks noGrp="1"/>
          </p:cNvSpPr>
          <p:nvPr>
            <p:ph type="ftr" sz="quarter" idx="11"/>
          </p:nvPr>
        </p:nvSpPr>
        <p:spPr/>
        <p:txBody>
          <a:bodyPr/>
          <a:lstStyle/>
          <a:p>
            <a:r>
              <a:rPr lang="en-US" smtClean="0"/>
              <a:t>Aleksandar Plamenac</a:t>
            </a:r>
            <a:endParaRPr lang="en-US"/>
          </a:p>
        </p:txBody>
      </p:sp>
      <p:sp>
        <p:nvSpPr>
          <p:cNvPr id="6" name="Slide Number Placeholder 5"/>
          <p:cNvSpPr>
            <a:spLocks noGrp="1"/>
          </p:cNvSpPr>
          <p:nvPr>
            <p:ph type="sldNum" sz="quarter" idx="12"/>
          </p:nvPr>
        </p:nvSpPr>
        <p:spPr/>
        <p:txBody>
          <a:bodyPr/>
          <a:lstStyle/>
          <a:p>
            <a:fld id="{621B3FEE-B073-4187-82A7-916106A08400}" type="slidenum">
              <a:rPr lang="en-US" smtClean="0"/>
              <a:t>6</a:t>
            </a:fld>
            <a:endParaRPr lang="en-US"/>
          </a:p>
        </p:txBody>
      </p:sp>
    </p:spTree>
    <p:extLst>
      <p:ext uri="{BB962C8B-B14F-4D97-AF65-F5344CB8AC3E}">
        <p14:creationId xmlns:p14="http://schemas.microsoft.com/office/powerpoint/2010/main" val="31515702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ME" dirty="0" smtClean="0"/>
              <a:t>MAKSIMALNA SPARIVANJA</a:t>
            </a:r>
            <a:endParaRPr lang="en-US" dirty="0"/>
          </a:p>
        </p:txBody>
      </p:sp>
      <p:sp>
        <p:nvSpPr>
          <p:cNvPr id="3" name="Content Placeholder 2"/>
          <p:cNvSpPr>
            <a:spLocks noGrp="1"/>
          </p:cNvSpPr>
          <p:nvPr>
            <p:ph idx="1"/>
          </p:nvPr>
        </p:nvSpPr>
        <p:spPr>
          <a:xfrm>
            <a:off x="986884" y="2043293"/>
            <a:ext cx="10131425" cy="3649133"/>
          </a:xfrm>
        </p:spPr>
        <p:txBody>
          <a:bodyPr/>
          <a:lstStyle/>
          <a:p>
            <a:r>
              <a:rPr lang="sr-Latn-ME" dirty="0" smtClean="0"/>
              <a:t>Primjeri</a:t>
            </a:r>
          </a:p>
          <a:p>
            <a:endParaRPr lang="sr-Latn-ME" dirty="0"/>
          </a:p>
          <a:p>
            <a:endParaRPr lang="sr-Latn-ME" dirty="0" smtClean="0"/>
          </a:p>
          <a:p>
            <a:endParaRPr lang="sr-Latn-ME" dirty="0"/>
          </a:p>
          <a:p>
            <a:endParaRPr lang="sr-Latn-ME" dirty="0" smtClean="0"/>
          </a:p>
          <a:p>
            <a:endParaRPr lang="sr-Latn-ME" dirty="0"/>
          </a:p>
          <a:p>
            <a:endParaRPr lang="sr-Latn-ME" dirty="0" smtClean="0"/>
          </a:p>
          <a:p>
            <a:endParaRPr lang="en-US" dirty="0"/>
          </a:p>
        </p:txBody>
      </p:sp>
      <p:sp>
        <p:nvSpPr>
          <p:cNvPr id="4" name="Date Placeholder 3"/>
          <p:cNvSpPr>
            <a:spLocks noGrp="1"/>
          </p:cNvSpPr>
          <p:nvPr>
            <p:ph type="dt" sz="half" idx="10"/>
          </p:nvPr>
        </p:nvSpPr>
        <p:spPr/>
        <p:txBody>
          <a:bodyPr/>
          <a:lstStyle/>
          <a:p>
            <a:r>
              <a:rPr lang="en-US" smtClean="0"/>
              <a:t>22.12.2017. godine</a:t>
            </a:r>
            <a:endParaRPr lang="en-US"/>
          </a:p>
        </p:txBody>
      </p:sp>
      <p:sp>
        <p:nvSpPr>
          <p:cNvPr id="5" name="Footer Placeholder 4"/>
          <p:cNvSpPr>
            <a:spLocks noGrp="1"/>
          </p:cNvSpPr>
          <p:nvPr>
            <p:ph type="ftr" sz="quarter" idx="11"/>
          </p:nvPr>
        </p:nvSpPr>
        <p:spPr/>
        <p:txBody>
          <a:bodyPr/>
          <a:lstStyle/>
          <a:p>
            <a:r>
              <a:rPr lang="en-US" smtClean="0"/>
              <a:t>Aleksandar Plamenac</a:t>
            </a:r>
            <a:endParaRPr lang="en-US"/>
          </a:p>
        </p:txBody>
      </p:sp>
      <p:sp>
        <p:nvSpPr>
          <p:cNvPr id="6" name="Slide Number Placeholder 5"/>
          <p:cNvSpPr>
            <a:spLocks noGrp="1"/>
          </p:cNvSpPr>
          <p:nvPr>
            <p:ph type="sldNum" sz="quarter" idx="12"/>
          </p:nvPr>
        </p:nvSpPr>
        <p:spPr/>
        <p:txBody>
          <a:bodyPr/>
          <a:lstStyle/>
          <a:p>
            <a:fld id="{621B3FEE-B073-4187-82A7-916106A08400}" type="slidenum">
              <a:rPr lang="en-US" smtClean="0"/>
              <a:t>7</a:t>
            </a:fld>
            <a:endParaRPr lang="en-US"/>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00790" y="2344036"/>
            <a:ext cx="2857500" cy="2857500"/>
          </a:xfrm>
          <a:prstGeom prst="rect">
            <a:avLst/>
          </a:prstGeom>
        </p:spPr>
      </p:pic>
      <p:pic>
        <p:nvPicPr>
          <p:cNvPr id="8"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l="16561" t="46943" r="69024" b="44472"/>
          <a:stretch/>
        </p:blipFill>
        <p:spPr bwMode="auto">
          <a:xfrm>
            <a:off x="6973229" y="2439110"/>
            <a:ext cx="2196791" cy="73598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TextBox 8"/>
          <p:cNvSpPr txBox="1"/>
          <p:nvPr/>
        </p:nvSpPr>
        <p:spPr>
          <a:xfrm>
            <a:off x="5677829" y="4329368"/>
            <a:ext cx="4224170" cy="369332"/>
          </a:xfrm>
          <a:prstGeom prst="rect">
            <a:avLst/>
          </a:prstGeom>
          <a:noFill/>
        </p:spPr>
        <p:txBody>
          <a:bodyPr wrap="none" rtlCol="0">
            <a:spAutoFit/>
          </a:bodyPr>
          <a:lstStyle/>
          <a:p>
            <a:r>
              <a:rPr lang="sr-Latn-RS" dirty="0" smtClean="0"/>
              <a:t>Maksimalno, ali ne i savršeno sparivanje!</a:t>
            </a:r>
            <a:endParaRPr lang="sr-Latn-CS" dirty="0"/>
          </a:p>
        </p:txBody>
      </p:sp>
      <p:cxnSp>
        <p:nvCxnSpPr>
          <p:cNvPr id="10" name="Straight Arrow Connector 9"/>
          <p:cNvCxnSpPr/>
          <p:nvPr/>
        </p:nvCxnSpPr>
        <p:spPr>
          <a:xfrm flipV="1">
            <a:off x="7276170" y="3315586"/>
            <a:ext cx="435685" cy="914400"/>
          </a:xfrm>
          <a:prstGeom prst="straightConnector1">
            <a:avLst/>
          </a:prstGeom>
          <a:ln>
            <a:solidFill>
              <a:schemeClr val="tx1"/>
            </a:solidFill>
            <a:tailEnd type="arrow"/>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7373726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ME" dirty="0" smtClean="0"/>
              <a:t>PROBLEM ZAPOŠLJAVANJA</a:t>
            </a:r>
            <a:endParaRPr lang="en-US" dirty="0"/>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p:txBody>
              <a:bodyPr/>
              <a:lstStyle/>
              <a:p>
                <a:r>
                  <a:rPr lang="sr-Latn-RS" sz="2000" dirty="0"/>
                  <a:t>Preduzeće želi da zaposli nove radnike za obavljanje poslova </a:t>
                </a:r>
                <a14:m>
                  <m:oMath xmlns:m="http://schemas.openxmlformats.org/officeDocument/2006/math">
                    <m:sSub>
                      <m:sSubPr>
                        <m:ctrlPr>
                          <a:rPr lang="sr-Latn-RS" sz="2000" i="1">
                            <a:latin typeface="Cambria Math" panose="02040503050406030204" pitchFamily="18" charset="0"/>
                          </a:rPr>
                        </m:ctrlPr>
                      </m:sSubPr>
                      <m:e>
                        <m:r>
                          <a:rPr lang="sr-Latn-RS" sz="2000" i="1">
                            <a:latin typeface="Cambria Math"/>
                          </a:rPr>
                          <m:t>𝑃</m:t>
                        </m:r>
                      </m:e>
                      <m:sub>
                        <m:r>
                          <a:rPr lang="sr-Latn-RS" sz="2000" i="1">
                            <a:latin typeface="Cambria Math"/>
                          </a:rPr>
                          <m:t>1</m:t>
                        </m:r>
                      </m:sub>
                    </m:sSub>
                    <m:r>
                      <a:rPr lang="sr-Latn-RS" sz="2000" i="1">
                        <a:latin typeface="Cambria Math"/>
                      </a:rPr>
                      <m:t>,</m:t>
                    </m:r>
                    <m:sSub>
                      <m:sSubPr>
                        <m:ctrlPr>
                          <a:rPr lang="sr-Latn-RS" sz="2000" i="1">
                            <a:latin typeface="Cambria Math" panose="02040503050406030204" pitchFamily="18" charset="0"/>
                          </a:rPr>
                        </m:ctrlPr>
                      </m:sSubPr>
                      <m:e>
                        <m:r>
                          <a:rPr lang="sr-Latn-RS" sz="2000" i="1">
                            <a:latin typeface="Cambria Math"/>
                          </a:rPr>
                          <m:t>𝑃</m:t>
                        </m:r>
                      </m:e>
                      <m:sub>
                        <m:r>
                          <a:rPr lang="sr-Latn-RS" sz="2000" i="1">
                            <a:latin typeface="Cambria Math"/>
                          </a:rPr>
                          <m:t>2</m:t>
                        </m:r>
                      </m:sub>
                    </m:sSub>
                    <m:r>
                      <a:rPr lang="sr-Latn-RS" sz="2000" i="1">
                        <a:latin typeface="Cambria Math"/>
                      </a:rPr>
                      <m:t>,</m:t>
                    </m:r>
                    <m:sSub>
                      <m:sSubPr>
                        <m:ctrlPr>
                          <a:rPr lang="sr-Latn-RS" sz="2000" i="1">
                            <a:latin typeface="Cambria Math" panose="02040503050406030204" pitchFamily="18" charset="0"/>
                          </a:rPr>
                        </m:ctrlPr>
                      </m:sSubPr>
                      <m:e>
                        <m:r>
                          <a:rPr lang="sr-Latn-RS" sz="2000" i="1">
                            <a:latin typeface="Cambria Math"/>
                          </a:rPr>
                          <m:t>𝑃</m:t>
                        </m:r>
                      </m:e>
                      <m:sub>
                        <m:r>
                          <a:rPr lang="sr-Latn-RS" sz="2000" i="1">
                            <a:latin typeface="Cambria Math"/>
                          </a:rPr>
                          <m:t>3</m:t>
                        </m:r>
                      </m:sub>
                    </m:sSub>
                    <m:r>
                      <a:rPr lang="sr-Latn-RS" sz="2000" i="1">
                        <a:latin typeface="Cambria Math"/>
                      </a:rPr>
                      <m:t>,</m:t>
                    </m:r>
                    <m:sSub>
                      <m:sSubPr>
                        <m:ctrlPr>
                          <a:rPr lang="sr-Latn-RS" sz="2000" i="1">
                            <a:latin typeface="Cambria Math" panose="02040503050406030204" pitchFamily="18" charset="0"/>
                          </a:rPr>
                        </m:ctrlPr>
                      </m:sSubPr>
                      <m:e>
                        <m:r>
                          <a:rPr lang="sr-Latn-RS" sz="2000" i="1">
                            <a:latin typeface="Cambria Math"/>
                          </a:rPr>
                          <m:t>𝑃</m:t>
                        </m:r>
                      </m:e>
                      <m:sub>
                        <m:r>
                          <a:rPr lang="sr-Latn-RS" sz="2000" i="1">
                            <a:latin typeface="Cambria Math"/>
                          </a:rPr>
                          <m:t>4</m:t>
                        </m:r>
                      </m:sub>
                    </m:sSub>
                    <m:r>
                      <a:rPr lang="sr-Latn-RS" sz="2000" i="1">
                        <a:latin typeface="Cambria Math"/>
                      </a:rPr>
                      <m:t> </m:t>
                    </m:r>
                    <m:r>
                      <a:rPr lang="sr-Latn-RS" sz="2000" i="1">
                        <a:latin typeface="Cambria Math"/>
                      </a:rPr>
                      <m:t>𝑖</m:t>
                    </m:r>
                    <m:r>
                      <a:rPr lang="sr-Latn-RS" sz="2000" i="1">
                        <a:latin typeface="Cambria Math"/>
                      </a:rPr>
                      <m:t> </m:t>
                    </m:r>
                    <m:sSub>
                      <m:sSubPr>
                        <m:ctrlPr>
                          <a:rPr lang="sr-Latn-RS" sz="2000" i="1">
                            <a:latin typeface="Cambria Math" panose="02040503050406030204" pitchFamily="18" charset="0"/>
                          </a:rPr>
                        </m:ctrlPr>
                      </m:sSubPr>
                      <m:e>
                        <m:r>
                          <a:rPr lang="sr-Latn-RS" sz="2000" i="1">
                            <a:latin typeface="Cambria Math"/>
                          </a:rPr>
                          <m:t>𝑃</m:t>
                        </m:r>
                      </m:e>
                      <m:sub>
                        <m:r>
                          <a:rPr lang="sr-Latn-RS" sz="2000" i="1">
                            <a:latin typeface="Cambria Math"/>
                          </a:rPr>
                          <m:t>5</m:t>
                        </m:r>
                      </m:sub>
                    </m:sSub>
                  </m:oMath>
                </a14:m>
                <a:r>
                  <a:rPr lang="sr-Latn-CS" sz="2000" dirty="0"/>
                  <a:t>. Među kandidatima </a:t>
                </a:r>
                <a14:m>
                  <m:oMath xmlns:m="http://schemas.openxmlformats.org/officeDocument/2006/math">
                    <m:sSub>
                      <m:sSubPr>
                        <m:ctrlPr>
                          <a:rPr lang="sr-Latn-RS" sz="2000" i="1">
                            <a:latin typeface="Cambria Math" panose="02040503050406030204" pitchFamily="18" charset="0"/>
                          </a:rPr>
                        </m:ctrlPr>
                      </m:sSubPr>
                      <m:e>
                        <m:r>
                          <a:rPr lang="sr-Latn-RS" sz="2000" i="1">
                            <a:latin typeface="Cambria Math"/>
                          </a:rPr>
                          <m:t>𝐾</m:t>
                        </m:r>
                      </m:e>
                      <m:sub>
                        <m:r>
                          <a:rPr lang="sr-Latn-RS" sz="2000" i="1">
                            <a:latin typeface="Cambria Math"/>
                          </a:rPr>
                          <m:t>1</m:t>
                        </m:r>
                      </m:sub>
                    </m:sSub>
                    <m:r>
                      <a:rPr lang="sr-Latn-RS" sz="2000" i="1">
                        <a:latin typeface="Cambria Math"/>
                      </a:rPr>
                      <m:t>,</m:t>
                    </m:r>
                    <m:sSub>
                      <m:sSubPr>
                        <m:ctrlPr>
                          <a:rPr lang="sr-Latn-RS" sz="2000" i="1">
                            <a:latin typeface="Cambria Math" panose="02040503050406030204" pitchFamily="18" charset="0"/>
                          </a:rPr>
                        </m:ctrlPr>
                      </m:sSubPr>
                      <m:e>
                        <m:r>
                          <a:rPr lang="sr-Latn-RS" sz="2000" i="1">
                            <a:latin typeface="Cambria Math"/>
                          </a:rPr>
                          <m:t>𝐾</m:t>
                        </m:r>
                      </m:e>
                      <m:sub>
                        <m:r>
                          <a:rPr lang="sr-Latn-RS" sz="2000" i="1">
                            <a:latin typeface="Cambria Math"/>
                          </a:rPr>
                          <m:t>2</m:t>
                        </m:r>
                      </m:sub>
                    </m:sSub>
                    <m:r>
                      <a:rPr lang="sr-Latn-RS" sz="2000" i="1">
                        <a:latin typeface="Cambria Math"/>
                      </a:rPr>
                      <m:t>,</m:t>
                    </m:r>
                    <m:sSub>
                      <m:sSubPr>
                        <m:ctrlPr>
                          <a:rPr lang="sr-Latn-RS" sz="2000" i="1">
                            <a:latin typeface="Cambria Math" panose="02040503050406030204" pitchFamily="18" charset="0"/>
                          </a:rPr>
                        </m:ctrlPr>
                      </m:sSubPr>
                      <m:e>
                        <m:r>
                          <a:rPr lang="sr-Latn-RS" sz="2000" i="1">
                            <a:latin typeface="Cambria Math"/>
                          </a:rPr>
                          <m:t>𝐾</m:t>
                        </m:r>
                      </m:e>
                      <m:sub>
                        <m:r>
                          <a:rPr lang="sr-Latn-RS" sz="2000" i="1">
                            <a:latin typeface="Cambria Math"/>
                          </a:rPr>
                          <m:t>3</m:t>
                        </m:r>
                      </m:sub>
                    </m:sSub>
                    <m:r>
                      <a:rPr lang="sr-Latn-RS" sz="2000" i="1">
                        <a:latin typeface="Cambria Math"/>
                      </a:rPr>
                      <m:t>,</m:t>
                    </m:r>
                    <m:sSub>
                      <m:sSubPr>
                        <m:ctrlPr>
                          <a:rPr lang="sr-Latn-RS" sz="2000" i="1">
                            <a:latin typeface="Cambria Math" panose="02040503050406030204" pitchFamily="18" charset="0"/>
                          </a:rPr>
                        </m:ctrlPr>
                      </m:sSubPr>
                      <m:e>
                        <m:r>
                          <a:rPr lang="sr-Latn-RS" sz="2000" i="1">
                            <a:latin typeface="Cambria Math"/>
                          </a:rPr>
                          <m:t>𝐾</m:t>
                        </m:r>
                      </m:e>
                      <m:sub>
                        <m:r>
                          <a:rPr lang="sr-Latn-RS" sz="2000" i="1">
                            <a:latin typeface="Cambria Math"/>
                          </a:rPr>
                          <m:t>4</m:t>
                        </m:r>
                      </m:sub>
                    </m:sSub>
                    <m:r>
                      <a:rPr lang="sr-Latn-RS" sz="2000" i="1">
                        <a:latin typeface="Cambria Math"/>
                      </a:rPr>
                      <m:t> </m:t>
                    </m:r>
                    <m:r>
                      <a:rPr lang="sr-Latn-RS" sz="2000" i="1">
                        <a:latin typeface="Cambria Math"/>
                      </a:rPr>
                      <m:t>𝑖</m:t>
                    </m:r>
                    <m:r>
                      <a:rPr lang="sr-Latn-RS" sz="2000" i="1">
                        <a:latin typeface="Cambria Math"/>
                      </a:rPr>
                      <m:t> </m:t>
                    </m:r>
                    <m:sSub>
                      <m:sSubPr>
                        <m:ctrlPr>
                          <a:rPr lang="sr-Latn-RS" sz="2000" i="1">
                            <a:latin typeface="Cambria Math" panose="02040503050406030204" pitchFamily="18" charset="0"/>
                          </a:rPr>
                        </m:ctrlPr>
                      </m:sSubPr>
                      <m:e>
                        <m:r>
                          <a:rPr lang="sr-Latn-RS" sz="2000" i="1">
                            <a:latin typeface="Cambria Math"/>
                          </a:rPr>
                          <m:t>𝐾</m:t>
                        </m:r>
                      </m:e>
                      <m:sub>
                        <m:r>
                          <a:rPr lang="sr-Latn-RS" sz="2000" i="1">
                            <a:latin typeface="Cambria Math"/>
                          </a:rPr>
                          <m:t>5</m:t>
                        </m:r>
                      </m:sub>
                    </m:sSub>
                  </m:oMath>
                </a14:m>
                <a:r>
                  <a:rPr lang="sr-Latn-CS" sz="2000" dirty="0"/>
                  <a:t> koji su se javili za te poslove, </a:t>
                </a:r>
                <a14:m>
                  <m:oMath xmlns:m="http://schemas.openxmlformats.org/officeDocument/2006/math">
                    <m:sSub>
                      <m:sSubPr>
                        <m:ctrlPr>
                          <a:rPr lang="sr-Latn-RS" sz="2000" i="1">
                            <a:latin typeface="Cambria Math" panose="02040503050406030204" pitchFamily="18" charset="0"/>
                          </a:rPr>
                        </m:ctrlPr>
                      </m:sSubPr>
                      <m:e>
                        <m:r>
                          <a:rPr lang="sr-Latn-RS" sz="2000" i="1">
                            <a:latin typeface="Cambria Math"/>
                          </a:rPr>
                          <m:t>𝐾</m:t>
                        </m:r>
                      </m:e>
                      <m:sub>
                        <m:r>
                          <a:rPr lang="sr-Latn-RS" sz="2000" i="1">
                            <a:latin typeface="Cambria Math"/>
                          </a:rPr>
                          <m:t>1</m:t>
                        </m:r>
                      </m:sub>
                    </m:sSub>
                  </m:oMath>
                </a14:m>
                <a:r>
                  <a:rPr lang="sr-Latn-CS" sz="2000" dirty="0"/>
                  <a:t> je kvalifikovan za poslove </a:t>
                </a:r>
                <a14:m>
                  <m:oMath xmlns:m="http://schemas.openxmlformats.org/officeDocument/2006/math">
                    <m:sSub>
                      <m:sSubPr>
                        <m:ctrlPr>
                          <a:rPr lang="sr-Latn-RS" sz="2000" i="1">
                            <a:latin typeface="Cambria Math" panose="02040503050406030204" pitchFamily="18" charset="0"/>
                          </a:rPr>
                        </m:ctrlPr>
                      </m:sSubPr>
                      <m:e>
                        <m:r>
                          <a:rPr lang="sr-Latn-RS" sz="2000" i="1">
                            <a:latin typeface="Cambria Math"/>
                          </a:rPr>
                          <m:t>𝑃</m:t>
                        </m:r>
                      </m:e>
                      <m:sub>
                        <m:r>
                          <a:rPr lang="sr-Latn-RS" sz="2000" i="1">
                            <a:latin typeface="Cambria Math"/>
                          </a:rPr>
                          <m:t>3</m:t>
                        </m:r>
                      </m:sub>
                    </m:sSub>
                    <m:r>
                      <a:rPr lang="sr-Latn-RS" sz="2000" i="1">
                        <a:latin typeface="Cambria Math"/>
                      </a:rPr>
                      <m:t> </m:t>
                    </m:r>
                    <m:r>
                      <a:rPr lang="sr-Latn-RS" sz="2000" i="1">
                        <a:latin typeface="Cambria Math"/>
                      </a:rPr>
                      <m:t>𝑖</m:t>
                    </m:r>
                    <m:r>
                      <a:rPr lang="sr-Latn-RS" sz="2000" i="1">
                        <a:latin typeface="Cambria Math"/>
                      </a:rPr>
                      <m:t> </m:t>
                    </m:r>
                    <m:sSub>
                      <m:sSubPr>
                        <m:ctrlPr>
                          <a:rPr lang="sr-Latn-RS" sz="2000" i="1">
                            <a:latin typeface="Cambria Math" panose="02040503050406030204" pitchFamily="18" charset="0"/>
                          </a:rPr>
                        </m:ctrlPr>
                      </m:sSubPr>
                      <m:e>
                        <m:r>
                          <a:rPr lang="sr-Latn-RS" sz="2000" i="1">
                            <a:latin typeface="Cambria Math"/>
                          </a:rPr>
                          <m:t>𝑃</m:t>
                        </m:r>
                      </m:e>
                      <m:sub>
                        <m:r>
                          <a:rPr lang="sr-Latn-RS" sz="2000" i="1">
                            <a:latin typeface="Cambria Math"/>
                          </a:rPr>
                          <m:t>4</m:t>
                        </m:r>
                      </m:sub>
                    </m:sSub>
                  </m:oMath>
                </a14:m>
                <a:r>
                  <a:rPr lang="sr-Latn-CS" sz="2000" dirty="0"/>
                  <a:t>, </a:t>
                </a:r>
                <a14:m>
                  <m:oMath xmlns:m="http://schemas.openxmlformats.org/officeDocument/2006/math">
                    <m:sSub>
                      <m:sSubPr>
                        <m:ctrlPr>
                          <a:rPr lang="sr-Latn-RS" sz="2000" i="1">
                            <a:latin typeface="Cambria Math" panose="02040503050406030204" pitchFamily="18" charset="0"/>
                          </a:rPr>
                        </m:ctrlPr>
                      </m:sSubPr>
                      <m:e>
                        <m:r>
                          <a:rPr lang="sr-Latn-RS" sz="2000" i="1">
                            <a:latin typeface="Cambria Math"/>
                          </a:rPr>
                          <m:t>𝐾</m:t>
                        </m:r>
                      </m:e>
                      <m:sub>
                        <m:r>
                          <a:rPr lang="sr-Latn-RS" sz="2000" i="1">
                            <a:latin typeface="Cambria Math"/>
                          </a:rPr>
                          <m:t>2</m:t>
                        </m:r>
                      </m:sub>
                    </m:sSub>
                  </m:oMath>
                </a14:m>
                <a:r>
                  <a:rPr lang="sr-Latn-CS" sz="2000" dirty="0"/>
                  <a:t> za </a:t>
                </a:r>
                <a14:m>
                  <m:oMath xmlns:m="http://schemas.openxmlformats.org/officeDocument/2006/math">
                    <m:sSub>
                      <m:sSubPr>
                        <m:ctrlPr>
                          <a:rPr lang="sr-Latn-RS" sz="2000" i="1">
                            <a:latin typeface="Cambria Math" panose="02040503050406030204" pitchFamily="18" charset="0"/>
                          </a:rPr>
                        </m:ctrlPr>
                      </m:sSubPr>
                      <m:e>
                        <m:r>
                          <a:rPr lang="sr-Latn-RS" sz="2000" i="1">
                            <a:latin typeface="Cambria Math"/>
                          </a:rPr>
                          <m:t>𝑃</m:t>
                        </m:r>
                      </m:e>
                      <m:sub>
                        <m:r>
                          <a:rPr lang="sr-Latn-RS" sz="2000" i="1">
                            <a:latin typeface="Cambria Math"/>
                          </a:rPr>
                          <m:t>3</m:t>
                        </m:r>
                      </m:sub>
                    </m:sSub>
                  </m:oMath>
                </a14:m>
                <a:r>
                  <a:rPr lang="sr-Latn-CS" sz="2000" dirty="0"/>
                  <a:t>, </a:t>
                </a:r>
                <a14:m>
                  <m:oMath xmlns:m="http://schemas.openxmlformats.org/officeDocument/2006/math">
                    <m:sSub>
                      <m:sSubPr>
                        <m:ctrlPr>
                          <a:rPr lang="sr-Latn-RS" sz="2000" i="1">
                            <a:latin typeface="Cambria Math" panose="02040503050406030204" pitchFamily="18" charset="0"/>
                          </a:rPr>
                        </m:ctrlPr>
                      </m:sSubPr>
                      <m:e>
                        <m:r>
                          <a:rPr lang="sr-Latn-RS" sz="2000" i="1">
                            <a:latin typeface="Cambria Math"/>
                          </a:rPr>
                          <m:t>𝐾</m:t>
                        </m:r>
                      </m:e>
                      <m:sub>
                        <m:r>
                          <a:rPr lang="sr-Latn-RS" sz="2000" i="1">
                            <a:latin typeface="Cambria Math"/>
                          </a:rPr>
                          <m:t>3</m:t>
                        </m:r>
                      </m:sub>
                    </m:sSub>
                  </m:oMath>
                </a14:m>
                <a:r>
                  <a:rPr lang="sr-Latn-CS" sz="2000" dirty="0"/>
                  <a:t> za </a:t>
                </a:r>
                <a14:m>
                  <m:oMath xmlns:m="http://schemas.openxmlformats.org/officeDocument/2006/math">
                    <m:sSub>
                      <m:sSubPr>
                        <m:ctrlPr>
                          <a:rPr lang="sr-Latn-RS" sz="2000" i="1">
                            <a:latin typeface="Cambria Math" panose="02040503050406030204" pitchFamily="18" charset="0"/>
                          </a:rPr>
                        </m:ctrlPr>
                      </m:sSubPr>
                      <m:e>
                        <m:r>
                          <a:rPr lang="sr-Latn-RS" sz="2000" i="1">
                            <a:latin typeface="Cambria Math"/>
                          </a:rPr>
                          <m:t>𝑃</m:t>
                        </m:r>
                      </m:e>
                      <m:sub>
                        <m:r>
                          <a:rPr lang="sr-Latn-RS" sz="2000" i="1">
                            <a:latin typeface="Cambria Math"/>
                          </a:rPr>
                          <m:t>1</m:t>
                        </m:r>
                      </m:sub>
                    </m:sSub>
                  </m:oMath>
                </a14:m>
                <a:r>
                  <a:rPr lang="sr-Latn-CS" sz="2000" dirty="0"/>
                  <a:t>, </a:t>
                </a:r>
                <a14:m>
                  <m:oMath xmlns:m="http://schemas.openxmlformats.org/officeDocument/2006/math">
                    <m:sSub>
                      <m:sSubPr>
                        <m:ctrlPr>
                          <a:rPr lang="sr-Latn-RS" sz="2000" i="1">
                            <a:latin typeface="Cambria Math" panose="02040503050406030204" pitchFamily="18" charset="0"/>
                          </a:rPr>
                        </m:ctrlPr>
                      </m:sSubPr>
                      <m:e>
                        <m:r>
                          <a:rPr lang="sr-Latn-RS" sz="2000" i="1">
                            <a:latin typeface="Cambria Math"/>
                          </a:rPr>
                          <m:t>𝐾</m:t>
                        </m:r>
                      </m:e>
                      <m:sub>
                        <m:r>
                          <a:rPr lang="sr-Latn-RS" sz="2000" i="1">
                            <a:latin typeface="Cambria Math"/>
                          </a:rPr>
                          <m:t>4</m:t>
                        </m:r>
                      </m:sub>
                    </m:sSub>
                  </m:oMath>
                </a14:m>
                <a:r>
                  <a:rPr lang="sr-Latn-CS" sz="2000" dirty="0"/>
                  <a:t> za </a:t>
                </a:r>
                <a14:m>
                  <m:oMath xmlns:m="http://schemas.openxmlformats.org/officeDocument/2006/math">
                    <m:sSub>
                      <m:sSubPr>
                        <m:ctrlPr>
                          <a:rPr lang="sr-Latn-RS" sz="2000" i="1">
                            <a:latin typeface="Cambria Math" panose="02040503050406030204" pitchFamily="18" charset="0"/>
                          </a:rPr>
                        </m:ctrlPr>
                      </m:sSubPr>
                      <m:e>
                        <m:r>
                          <a:rPr lang="sr-Latn-RS" sz="2000" i="1">
                            <a:latin typeface="Cambria Math"/>
                          </a:rPr>
                          <m:t>𝑃</m:t>
                        </m:r>
                      </m:e>
                      <m:sub>
                        <m:r>
                          <a:rPr lang="sr-Latn-RS" sz="2000" i="1">
                            <a:latin typeface="Cambria Math"/>
                          </a:rPr>
                          <m:t>3</m:t>
                        </m:r>
                      </m:sub>
                    </m:sSub>
                    <m:r>
                      <a:rPr lang="sr-Latn-RS" sz="2000" i="1">
                        <a:latin typeface="Cambria Math"/>
                      </a:rPr>
                      <m:t> </m:t>
                    </m:r>
                    <m:r>
                      <a:rPr lang="sr-Latn-RS" sz="2000" i="1">
                        <a:latin typeface="Cambria Math"/>
                      </a:rPr>
                      <m:t>𝑖</m:t>
                    </m:r>
                    <m:r>
                      <a:rPr lang="sr-Latn-RS" sz="2000" i="1">
                        <a:latin typeface="Cambria Math"/>
                      </a:rPr>
                      <m:t> </m:t>
                    </m:r>
                    <m:sSub>
                      <m:sSubPr>
                        <m:ctrlPr>
                          <a:rPr lang="sr-Latn-RS" sz="2000" i="1">
                            <a:latin typeface="Cambria Math" panose="02040503050406030204" pitchFamily="18" charset="0"/>
                          </a:rPr>
                        </m:ctrlPr>
                      </m:sSubPr>
                      <m:e>
                        <m:r>
                          <a:rPr lang="sr-Latn-RS" sz="2000" i="1">
                            <a:latin typeface="Cambria Math"/>
                          </a:rPr>
                          <m:t>𝑃</m:t>
                        </m:r>
                      </m:e>
                      <m:sub>
                        <m:r>
                          <a:rPr lang="sr-Latn-RS" sz="2000" i="1">
                            <a:latin typeface="Cambria Math"/>
                          </a:rPr>
                          <m:t>4</m:t>
                        </m:r>
                      </m:sub>
                    </m:sSub>
                  </m:oMath>
                </a14:m>
                <a:r>
                  <a:rPr lang="sr-Latn-CS" sz="2000" dirty="0"/>
                  <a:t>, a </a:t>
                </a:r>
                <a14:m>
                  <m:oMath xmlns:m="http://schemas.openxmlformats.org/officeDocument/2006/math">
                    <m:sSub>
                      <m:sSubPr>
                        <m:ctrlPr>
                          <a:rPr lang="sr-Latn-RS" sz="2000" i="1">
                            <a:latin typeface="Cambria Math" panose="02040503050406030204" pitchFamily="18" charset="0"/>
                          </a:rPr>
                        </m:ctrlPr>
                      </m:sSubPr>
                      <m:e>
                        <m:r>
                          <a:rPr lang="sr-Latn-RS" sz="2000" i="1">
                            <a:latin typeface="Cambria Math"/>
                          </a:rPr>
                          <m:t>𝐾</m:t>
                        </m:r>
                      </m:e>
                      <m:sub>
                        <m:r>
                          <a:rPr lang="sr-Latn-RS" sz="2000" i="1">
                            <a:latin typeface="Cambria Math"/>
                          </a:rPr>
                          <m:t>5</m:t>
                        </m:r>
                      </m:sub>
                    </m:sSub>
                  </m:oMath>
                </a14:m>
                <a:r>
                  <a:rPr lang="sr-Latn-CS" sz="2000" dirty="0"/>
                  <a:t> za </a:t>
                </a:r>
                <a14:m>
                  <m:oMath xmlns:m="http://schemas.openxmlformats.org/officeDocument/2006/math">
                    <m:sSub>
                      <m:sSubPr>
                        <m:ctrlPr>
                          <a:rPr lang="sr-Latn-RS" sz="2000" i="1">
                            <a:latin typeface="Cambria Math" panose="02040503050406030204" pitchFamily="18" charset="0"/>
                          </a:rPr>
                        </m:ctrlPr>
                      </m:sSubPr>
                      <m:e>
                        <m:r>
                          <a:rPr lang="sr-Latn-RS" sz="2000" i="1">
                            <a:latin typeface="Cambria Math"/>
                          </a:rPr>
                          <m:t>𝑃</m:t>
                        </m:r>
                      </m:e>
                      <m:sub>
                        <m:r>
                          <a:rPr lang="sr-Latn-RS" sz="2000" i="1">
                            <a:latin typeface="Cambria Math"/>
                          </a:rPr>
                          <m:t>2</m:t>
                        </m:r>
                      </m:sub>
                    </m:sSub>
                    <m:r>
                      <a:rPr lang="sr-Latn-RS" sz="2000" i="1">
                        <a:latin typeface="Cambria Math"/>
                      </a:rPr>
                      <m:t> </m:t>
                    </m:r>
                    <m:r>
                      <a:rPr lang="sr-Latn-RS" sz="2000" i="1">
                        <a:latin typeface="Cambria Math"/>
                      </a:rPr>
                      <m:t>𝑖</m:t>
                    </m:r>
                    <m:r>
                      <a:rPr lang="sr-Latn-RS" sz="2000" i="1">
                        <a:latin typeface="Cambria Math"/>
                      </a:rPr>
                      <m:t> </m:t>
                    </m:r>
                    <m:sSub>
                      <m:sSubPr>
                        <m:ctrlPr>
                          <a:rPr lang="sr-Latn-RS" sz="2000" i="1">
                            <a:latin typeface="Cambria Math" panose="02040503050406030204" pitchFamily="18" charset="0"/>
                          </a:rPr>
                        </m:ctrlPr>
                      </m:sSubPr>
                      <m:e>
                        <m:r>
                          <a:rPr lang="sr-Latn-RS" sz="2000" i="1">
                            <a:latin typeface="Cambria Math"/>
                          </a:rPr>
                          <m:t>𝑃</m:t>
                        </m:r>
                      </m:e>
                      <m:sub>
                        <m:r>
                          <a:rPr lang="sr-Latn-RS" sz="2000" i="1">
                            <a:latin typeface="Cambria Math"/>
                          </a:rPr>
                          <m:t>5</m:t>
                        </m:r>
                      </m:sub>
                    </m:sSub>
                  </m:oMath>
                </a14:m>
                <a:r>
                  <a:rPr lang="sr-Latn-CS" sz="2000" dirty="0"/>
                  <a:t>. </a:t>
                </a:r>
              </a:p>
              <a:p>
                <a:pPr lvl="2"/>
                <a:r>
                  <a:rPr lang="sr-Latn-CS" sz="1800" dirty="0"/>
                  <a:t>Da li radnici mogu da se rasporede na poslove tako da svaki obavlja različiti posao za koji je kvalifikovan i da se svi poslovi obavljaju?</a:t>
                </a:r>
              </a:p>
              <a:p>
                <a:endParaRPr lang="en-US"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blipFill>
                <a:blip r:embed="rId2"/>
                <a:stretch>
                  <a:fillRect l="-542"/>
                </a:stretch>
              </a:blipFill>
            </p:spPr>
            <p:txBody>
              <a:bodyPr/>
              <a:lstStyle/>
              <a:p>
                <a:r>
                  <a:rPr lang="en-US">
                    <a:noFill/>
                  </a:rPr>
                  <a:t> </a:t>
                </a:r>
              </a:p>
            </p:txBody>
          </p:sp>
        </mc:Fallback>
      </mc:AlternateContent>
      <p:sp>
        <p:nvSpPr>
          <p:cNvPr id="4" name="Date Placeholder 3"/>
          <p:cNvSpPr>
            <a:spLocks noGrp="1"/>
          </p:cNvSpPr>
          <p:nvPr>
            <p:ph type="dt" sz="half" idx="10"/>
          </p:nvPr>
        </p:nvSpPr>
        <p:spPr/>
        <p:txBody>
          <a:bodyPr/>
          <a:lstStyle/>
          <a:p>
            <a:r>
              <a:rPr lang="en-US" smtClean="0"/>
              <a:t>22.12.2017. godine</a:t>
            </a:r>
            <a:endParaRPr lang="en-US"/>
          </a:p>
        </p:txBody>
      </p:sp>
      <p:sp>
        <p:nvSpPr>
          <p:cNvPr id="5" name="Footer Placeholder 4"/>
          <p:cNvSpPr>
            <a:spLocks noGrp="1"/>
          </p:cNvSpPr>
          <p:nvPr>
            <p:ph type="ftr" sz="quarter" idx="11"/>
          </p:nvPr>
        </p:nvSpPr>
        <p:spPr/>
        <p:txBody>
          <a:bodyPr/>
          <a:lstStyle/>
          <a:p>
            <a:r>
              <a:rPr lang="en-US" smtClean="0"/>
              <a:t>Aleksandar Plamenac</a:t>
            </a:r>
            <a:endParaRPr lang="en-US"/>
          </a:p>
        </p:txBody>
      </p:sp>
      <p:sp>
        <p:nvSpPr>
          <p:cNvPr id="6" name="Slide Number Placeholder 5"/>
          <p:cNvSpPr>
            <a:spLocks noGrp="1"/>
          </p:cNvSpPr>
          <p:nvPr>
            <p:ph type="sldNum" sz="quarter" idx="12"/>
          </p:nvPr>
        </p:nvSpPr>
        <p:spPr/>
        <p:txBody>
          <a:bodyPr/>
          <a:lstStyle/>
          <a:p>
            <a:fld id="{621B3FEE-B073-4187-82A7-916106A08400}" type="slidenum">
              <a:rPr lang="en-US" smtClean="0"/>
              <a:t>8</a:t>
            </a:fld>
            <a:endParaRPr lang="en-US"/>
          </a:p>
        </p:txBody>
      </p:sp>
    </p:spTree>
    <p:extLst>
      <p:ext uri="{BB962C8B-B14F-4D97-AF65-F5344CB8AC3E}">
        <p14:creationId xmlns:p14="http://schemas.microsoft.com/office/powerpoint/2010/main" val="32593471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ME" dirty="0" smtClean="0"/>
              <a:t>PROBLEM ZAPOŠLJAVANJA</a:t>
            </a:r>
            <a:endParaRPr lang="en-US" dirty="0"/>
          </a:p>
        </p:txBody>
      </p:sp>
      <p:sp>
        <p:nvSpPr>
          <p:cNvPr id="3" name="Content Placeholder 2"/>
          <p:cNvSpPr>
            <a:spLocks noGrp="1"/>
          </p:cNvSpPr>
          <p:nvPr>
            <p:ph idx="1"/>
          </p:nvPr>
        </p:nvSpPr>
        <p:spPr/>
        <p:txBody>
          <a:bodyPr/>
          <a:lstStyle/>
          <a:p>
            <a:r>
              <a:rPr lang="sr-Latn-RS" dirty="0"/>
              <a:t>Matematički model – bipartitan graf</a:t>
            </a:r>
            <a:r>
              <a:rPr lang="sr-Latn-RS" dirty="0" smtClean="0"/>
              <a:t>:</a:t>
            </a:r>
          </a:p>
          <a:p>
            <a:endParaRPr lang="sr-Latn-RS" dirty="0"/>
          </a:p>
          <a:p>
            <a:endParaRPr lang="sr-Latn-RS" dirty="0" smtClean="0"/>
          </a:p>
          <a:p>
            <a:endParaRPr lang="sr-Latn-RS" dirty="0"/>
          </a:p>
          <a:p>
            <a:endParaRPr lang="sr-Latn-RS" dirty="0" smtClean="0"/>
          </a:p>
          <a:p>
            <a:endParaRPr lang="sr-Latn-RS" dirty="0"/>
          </a:p>
          <a:p>
            <a:r>
              <a:rPr lang="sr-Latn-RS" dirty="0" smtClean="0"/>
              <a:t>Šta je odgovor? </a:t>
            </a:r>
            <a:endParaRPr lang="sr-Latn-RS" dirty="0"/>
          </a:p>
        </p:txBody>
      </p:sp>
      <p:sp>
        <p:nvSpPr>
          <p:cNvPr id="4" name="Date Placeholder 3"/>
          <p:cNvSpPr>
            <a:spLocks noGrp="1"/>
          </p:cNvSpPr>
          <p:nvPr>
            <p:ph type="dt" sz="half" idx="10"/>
          </p:nvPr>
        </p:nvSpPr>
        <p:spPr/>
        <p:txBody>
          <a:bodyPr/>
          <a:lstStyle/>
          <a:p>
            <a:r>
              <a:rPr lang="en-US" smtClean="0"/>
              <a:t>22.12.2017. godine</a:t>
            </a:r>
            <a:endParaRPr lang="en-US"/>
          </a:p>
        </p:txBody>
      </p:sp>
      <p:sp>
        <p:nvSpPr>
          <p:cNvPr id="5" name="Footer Placeholder 4"/>
          <p:cNvSpPr>
            <a:spLocks noGrp="1"/>
          </p:cNvSpPr>
          <p:nvPr>
            <p:ph type="ftr" sz="quarter" idx="11"/>
          </p:nvPr>
        </p:nvSpPr>
        <p:spPr/>
        <p:txBody>
          <a:bodyPr/>
          <a:lstStyle/>
          <a:p>
            <a:r>
              <a:rPr lang="en-US" smtClean="0"/>
              <a:t>Aleksandar Plamenac</a:t>
            </a:r>
            <a:endParaRPr lang="en-US"/>
          </a:p>
        </p:txBody>
      </p:sp>
      <p:sp>
        <p:nvSpPr>
          <p:cNvPr id="6" name="Slide Number Placeholder 5"/>
          <p:cNvSpPr>
            <a:spLocks noGrp="1"/>
          </p:cNvSpPr>
          <p:nvPr>
            <p:ph type="sldNum" sz="quarter" idx="12"/>
          </p:nvPr>
        </p:nvSpPr>
        <p:spPr/>
        <p:txBody>
          <a:bodyPr/>
          <a:lstStyle/>
          <a:p>
            <a:fld id="{621B3FEE-B073-4187-82A7-916106A08400}" type="slidenum">
              <a:rPr lang="en-US" smtClean="0"/>
              <a:t>9</a:t>
            </a:fld>
            <a:endParaRPr lang="en-US"/>
          </a:p>
        </p:txBody>
      </p:sp>
      <p:pic>
        <p:nvPicPr>
          <p:cNvPr id="7"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43024" t="50000" r="40000" b="28455"/>
          <a:stretch/>
        </p:blipFill>
        <p:spPr bwMode="auto">
          <a:xfrm>
            <a:off x="5236860" y="2657708"/>
            <a:ext cx="3352800" cy="239356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1968319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elestial">
  <a:themeElements>
    <a:clrScheme name="Celestial">
      <a:dk1>
        <a:sysClr val="windowText" lastClr="000000"/>
      </a:dk1>
      <a:lt1>
        <a:sysClr val="window" lastClr="FFFFFF"/>
      </a:lt1>
      <a:dk2>
        <a:srgbClr val="18276C"/>
      </a:dk2>
      <a:lt2>
        <a:srgbClr val="EBEBEB"/>
      </a:lt2>
      <a:accent1>
        <a:srgbClr val="AC3EC1"/>
      </a:accent1>
      <a:accent2>
        <a:srgbClr val="477BD1"/>
      </a:accent2>
      <a:accent3>
        <a:srgbClr val="46B298"/>
      </a:accent3>
      <a:accent4>
        <a:srgbClr val="90BA4C"/>
      </a:accent4>
      <a:accent5>
        <a:srgbClr val="DD9D31"/>
      </a:accent5>
      <a:accent6>
        <a:srgbClr val="E25247"/>
      </a:accent6>
      <a:hlink>
        <a:srgbClr val="C573D2"/>
      </a:hlink>
      <a:folHlink>
        <a:srgbClr val="CCAEE8"/>
      </a:folHlink>
    </a:clrScheme>
    <a:fontScheme name="Celestial">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elestial">
      <a:fillStyleLst>
        <a:solidFill>
          <a:schemeClr val="phClr"/>
        </a:solidFill>
        <a:gradFill rotWithShape="1">
          <a:gsLst>
            <a:gs pos="0">
              <a:schemeClr val="phClr">
                <a:tint val="70000"/>
                <a:lumMod val="110000"/>
              </a:schemeClr>
            </a:gs>
            <a:gs pos="100000">
              <a:schemeClr val="phClr">
                <a:tint val="82000"/>
                <a:alpha val="74000"/>
              </a:schemeClr>
            </a:gs>
          </a:gsLst>
          <a:lin ang="5400000" scaled="0"/>
        </a:gradFill>
        <a:gradFill rotWithShape="1">
          <a:gsLst>
            <a:gs pos="0">
              <a:schemeClr val="phClr">
                <a:tint val="98000"/>
                <a:lumMod val="100000"/>
              </a:schemeClr>
            </a:gs>
            <a:gs pos="100000">
              <a:schemeClr val="phClr">
                <a:shade val="88000"/>
                <a:lumMod val="88000"/>
              </a:schemeClr>
            </a:gs>
          </a:gsLst>
          <a:lin ang="5400000" scaled="1"/>
        </a:gradFill>
      </a:fillStyleLst>
      <a:lnStyleLst>
        <a:ln w="9525"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65000"/>
              </a:srgbClr>
            </a:outerShdw>
          </a:effectLst>
          <a:scene3d>
            <a:camera prst="orthographicFront">
              <a:rot lat="0" lon="0" rev="0"/>
            </a:camera>
            <a:lightRig rig="threePt" dir="tl">
              <a:rot lat="0" lon="0" rev="1200000"/>
            </a:lightRig>
          </a:scene3d>
          <a:sp3d>
            <a:bevelT w="38100" h="12700"/>
          </a:sp3d>
        </a:effectStyle>
      </a:effectStyleLst>
      <a:bgFillStyleLst>
        <a:solidFill>
          <a:schemeClr val="phClr"/>
        </a:solidFill>
        <a:gradFill rotWithShape="1">
          <a:gsLst>
            <a:gs pos="0">
              <a:schemeClr val="phClr">
                <a:tint val="90000"/>
                <a:shade val="96000"/>
                <a:hueMod val="100000"/>
                <a:satMod val="180000"/>
                <a:lumMod val="110000"/>
              </a:schemeClr>
            </a:gs>
            <a:gs pos="100000">
              <a:schemeClr val="phClr">
                <a:shade val="96000"/>
                <a:satMod val="160000"/>
                <a:lumMod val="100000"/>
              </a:schemeClr>
            </a:gs>
          </a:gsLst>
          <a:lin ang="4740000" scaled="1"/>
        </a:gradFill>
        <a:blipFill>
          <a:blip xmlns:r="http://schemas.openxmlformats.org/officeDocument/2006/relationships" r:embed="rId1"/>
          <a:stretch/>
        </a:blipFill>
      </a:bgFillStyleLst>
    </a:fmtScheme>
  </a:themeElements>
  <a:objectDefaults/>
  <a:extraClrSchemeLst/>
  <a:extLst>
    <a:ext uri="{05A4C25C-085E-4340-85A3-A5531E510DB2}">
      <thm15:themeFamily xmlns:thm15="http://schemas.microsoft.com/office/thememl/2012/main" name="Celestial" id="{C4BB2A3D-0E93-4C5F-B0D2-9D3FCE089CC5}" vid="{42E5908D-19A2-46FD-89FA-638B126129EF}"/>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TM03457452[[fn=Celestial]]</Template>
  <TotalTime>149</TotalTime>
  <Words>871</Words>
  <Application>Microsoft Office PowerPoint</Application>
  <PresentationFormat>Widescreen</PresentationFormat>
  <Paragraphs>210</Paragraphs>
  <Slides>29</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29</vt:i4>
      </vt:variant>
    </vt:vector>
  </HeadingPairs>
  <TitlesOfParts>
    <vt:vector size="34" baseType="lpstr">
      <vt:lpstr>Arial</vt:lpstr>
      <vt:lpstr>Calibri</vt:lpstr>
      <vt:lpstr>Calibri Light</vt:lpstr>
      <vt:lpstr>Cambria Math</vt:lpstr>
      <vt:lpstr>Celestial</vt:lpstr>
      <vt:lpstr>ALGORITMI NA GRAFOVIMA U PROGRAMSKOM JEZIKU JAVA</vt:lpstr>
      <vt:lpstr>SADRŽAJ</vt:lpstr>
      <vt:lpstr>UVOD</vt:lpstr>
      <vt:lpstr>ZAŠTO GRAFOVI?</vt:lpstr>
      <vt:lpstr>SPARIVANJA (MATCHINGS)</vt:lpstr>
      <vt:lpstr>MAKSIMALNA SPARIVANJA</vt:lpstr>
      <vt:lpstr>MAKSIMALNA SPARIVANJA</vt:lpstr>
      <vt:lpstr>PROBLEM ZAPOŠLJAVANJA</vt:lpstr>
      <vt:lpstr>PROBLEM ZAPOŠLJAVANJA</vt:lpstr>
      <vt:lpstr>M-alternativni put</vt:lpstr>
      <vt:lpstr>ALTERNATIVNO STABLO</vt:lpstr>
      <vt:lpstr>BERŽEOVA TEOREMA</vt:lpstr>
      <vt:lpstr>SPARIVANJA U BIPARTITNOM GRAFU</vt:lpstr>
      <vt:lpstr>SPARIVANJA U BIPARTITNOM GRAFU</vt:lpstr>
      <vt:lpstr>SPARIVANJA U BIPARTITNOM GRAFU</vt:lpstr>
      <vt:lpstr>ALGORITAM MAĐARSKOG SPARIVANJA</vt:lpstr>
      <vt:lpstr>ALGORITAM MAĐARSKOG SPARIVANJA</vt:lpstr>
      <vt:lpstr>ALGORITAM MAĐARSKOG SPARIVANJA</vt:lpstr>
      <vt:lpstr>ALGORITAM MAĐARSKOG SPARIVANJA</vt:lpstr>
      <vt:lpstr>ALGORITAM MAĐARSKOG SPARIVANJA</vt:lpstr>
      <vt:lpstr>SPARIVANJA U PROIZVOLJNOM GRAFU</vt:lpstr>
      <vt:lpstr>SPARIVANJA U PROIZVOLJNOM GRAFU</vt:lpstr>
      <vt:lpstr>VEZA SA PROGRAMSKIM JEZIKOM JAVA</vt:lpstr>
      <vt:lpstr>VEZA SA PROGRAMSKIM JEZIKOM JAVA</vt:lpstr>
      <vt:lpstr>DODAVANJE JAR BIBLIOTEKA U PROJEKAT</vt:lpstr>
      <vt:lpstr>DODAVANJE JAR BIBLIOTEKA U PROJEKAT</vt:lpstr>
      <vt:lpstr>JEDNOSTAVNI DEMO</vt:lpstr>
      <vt:lpstr>DEMO APLIKACIJA</vt:lpstr>
      <vt:lpstr>HVALA NA PAŽNJI!</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Aleksandar</dc:creator>
  <cp:lastModifiedBy>Aleksandar</cp:lastModifiedBy>
  <cp:revision>66</cp:revision>
  <dcterms:created xsi:type="dcterms:W3CDTF">2017-12-21T22:40:37Z</dcterms:created>
  <dcterms:modified xsi:type="dcterms:W3CDTF">2017-12-22T08:15:35Z</dcterms:modified>
</cp:coreProperties>
</file>