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56" r:id="rId1"/>
  </p:sldMasterIdLst>
  <p:notesMasterIdLst>
    <p:notesMasterId r:id="rId15"/>
  </p:notesMasterIdLst>
  <p:handoutMasterIdLst>
    <p:handoutMasterId r:id="rId16"/>
  </p:handoutMasterIdLst>
  <p:sldIdLst>
    <p:sldId id="256" r:id="rId2"/>
    <p:sldId id="336" r:id="rId3"/>
    <p:sldId id="337" r:id="rId4"/>
    <p:sldId id="338" r:id="rId5"/>
    <p:sldId id="339" r:id="rId6"/>
    <p:sldId id="340" r:id="rId7"/>
    <p:sldId id="341" r:id="rId8"/>
    <p:sldId id="342" r:id="rId9"/>
    <p:sldId id="343" r:id="rId10"/>
    <p:sldId id="344" r:id="rId11"/>
    <p:sldId id="345" r:id="rId12"/>
    <p:sldId id="346" r:id="rId13"/>
    <p:sldId id="347" r:id="rId14"/>
  </p:sldIdLst>
  <p:sldSz cx="9144000" cy="6858000" type="screen4x3"/>
  <p:notesSz cx="6858000" cy="9144000"/>
  <p:defaultTextStyle>
    <a:defPPr>
      <a:defRPr lang="en-GB"/>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43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9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879" autoAdjust="0"/>
    <p:restoredTop sz="77892" autoAdjust="0"/>
  </p:normalViewPr>
  <p:slideViewPr>
    <p:cSldViewPr>
      <p:cViewPr varScale="1">
        <p:scale>
          <a:sx n="54" d="100"/>
          <a:sy n="54" d="100"/>
        </p:scale>
        <p:origin x="1436" y="56"/>
      </p:cViewPr>
      <p:guideLst>
        <p:guide orient="horz" pos="2160"/>
        <p:guide pos="43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72"/>
    </p:cViewPr>
  </p:sorterViewPr>
  <p:notesViewPr>
    <p:cSldViewPr>
      <p:cViewPr>
        <p:scale>
          <a:sx n="93" d="100"/>
          <a:sy n="93" d="100"/>
        </p:scale>
        <p:origin x="1962" y="-19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0" hangingPunct="0">
              <a:defRPr sz="1200"/>
            </a:lvl1pPr>
          </a:lstStyle>
          <a:p>
            <a:pPr>
              <a:defRPr/>
            </a:pPr>
            <a:endParaRPr lang="en-GB" altLang="sr-Latn-RS"/>
          </a:p>
        </p:txBody>
      </p:sp>
      <p:sp>
        <p:nvSpPr>
          <p:cNvPr id="20483"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endParaRPr lang="en-GB" altLang="sr-Latn-RS"/>
          </a:p>
        </p:txBody>
      </p:sp>
      <p:sp>
        <p:nvSpPr>
          <p:cNvPr id="20484"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0" hangingPunct="0">
              <a:defRPr sz="1200"/>
            </a:lvl1pPr>
          </a:lstStyle>
          <a:p>
            <a:pPr>
              <a:defRPr/>
            </a:pPr>
            <a:endParaRPr lang="en-GB" altLang="sr-Latn-RS"/>
          </a:p>
        </p:txBody>
      </p:sp>
      <p:sp>
        <p:nvSpPr>
          <p:cNvPr id="20485"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FF8CCA53-0511-4BE4-ACDA-2F44C8992B80}" type="slidenum">
              <a:rPr lang="en-GB" altLang="sr-Latn-RS"/>
              <a:pPr>
                <a:defRPr/>
              </a:pPr>
              <a:t>‹#›</a:t>
            </a:fld>
            <a:endParaRPr lang="en-GB" altLang="sr-Latn-R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l" eaLnBrk="0" hangingPunct="0">
              <a:defRPr sz="1200"/>
            </a:lvl1pPr>
          </a:lstStyle>
          <a:p>
            <a:pPr>
              <a:defRPr/>
            </a:pPr>
            <a:endParaRPr lang="en-GB" altLang="sr-Latn-RS"/>
          </a:p>
        </p:txBody>
      </p:sp>
      <p:sp>
        <p:nvSpPr>
          <p:cNvPr id="12291" name="Rectangle 3"/>
          <p:cNvSpPr>
            <a:spLocks noGrp="1" noRot="1" noChangeAspect="1" noChangeArrowheads="1"/>
          </p:cNvSpPr>
          <p:nvPr>
            <p:ph type="sldImg" idx="2"/>
          </p:nvPr>
        </p:nvSpPr>
        <p:spPr bwMode="auto">
          <a:xfrm>
            <a:off x="1219200" y="4572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52" name="Rectangle 4"/>
          <p:cNvSpPr>
            <a:spLocks noGrp="1" noChangeArrowheads="1"/>
          </p:cNvSpPr>
          <p:nvPr>
            <p:ph type="body" sz="quarter" idx="3"/>
          </p:nvPr>
        </p:nvSpPr>
        <p:spPr bwMode="auto">
          <a:xfrm>
            <a:off x="304800" y="4038600"/>
            <a:ext cx="6248400"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lvl="0"/>
            <a:r>
              <a:rPr lang="en-GB" altLang="sr-Latn-RS" noProof="0" dirty="0" smtClean="0"/>
              <a:t>Click to edit Master text styles</a:t>
            </a:r>
          </a:p>
          <a:p>
            <a:pPr lvl="1"/>
            <a:r>
              <a:rPr lang="en-GB" altLang="sr-Latn-RS" noProof="0" dirty="0" smtClean="0"/>
              <a:t>Second level</a:t>
            </a:r>
          </a:p>
          <a:p>
            <a:pPr lvl="2"/>
            <a:r>
              <a:rPr lang="en-GB" altLang="sr-Latn-RS" noProof="0" dirty="0" smtClean="0"/>
              <a:t>Third level</a:t>
            </a:r>
          </a:p>
          <a:p>
            <a:pPr lvl="3"/>
            <a:r>
              <a:rPr lang="en-GB" altLang="sr-Latn-RS" noProof="0" dirty="0" smtClean="0"/>
              <a:t>Fourth level</a:t>
            </a:r>
          </a:p>
          <a:p>
            <a:pPr lvl="4"/>
            <a:r>
              <a:rPr lang="en-GB" altLang="sr-Latn-RS" noProof="0" dirty="0" smtClean="0"/>
              <a:t>Fifth level</a:t>
            </a:r>
          </a:p>
        </p:txBody>
      </p:sp>
      <p:sp>
        <p:nvSpPr>
          <p:cNvPr id="2053" name="Rectangle 5"/>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endParaRPr lang="en-GB" altLang="sr-Latn-RS"/>
          </a:p>
        </p:txBody>
      </p:sp>
      <p:sp>
        <p:nvSpPr>
          <p:cNvPr id="2054"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lgn="l" eaLnBrk="0" hangingPunct="0">
              <a:defRPr sz="1200"/>
            </a:lvl1pPr>
          </a:lstStyle>
          <a:p>
            <a:pPr>
              <a:defRPr/>
            </a:pPr>
            <a:endParaRPr lang="en-GB" altLang="sr-Latn-RS"/>
          </a:p>
        </p:txBody>
      </p:sp>
      <p:sp>
        <p:nvSpPr>
          <p:cNvPr id="2055"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5DA07081-49D6-405D-AA48-E544E7A933D2}" type="slidenum">
              <a:rPr lang="en-GB" altLang="sr-Latn-RS"/>
              <a:pPr>
                <a:defRPr/>
              </a:pPr>
              <a:t>‹#›</a:t>
            </a:fld>
            <a:endParaRPr lang="en-GB" altLang="sr-Latn-R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0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0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0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0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0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lvl1pPr>
              <a:spcBef>
                <a:spcPct val="30000"/>
              </a:spcBef>
              <a:defRPr kumimoji="1" sz="1000">
                <a:solidFill>
                  <a:schemeClr val="tx1"/>
                </a:solidFill>
                <a:latin typeface="Times New Roman" panose="02020603050405020304" pitchFamily="18" charset="0"/>
              </a:defRPr>
            </a:lvl1pPr>
            <a:lvl2pPr marL="742950" indent="-285750">
              <a:spcBef>
                <a:spcPct val="30000"/>
              </a:spcBef>
              <a:defRPr kumimoji="1" sz="1000">
                <a:solidFill>
                  <a:schemeClr val="tx1"/>
                </a:solidFill>
                <a:latin typeface="Times New Roman" panose="02020603050405020304" pitchFamily="18" charset="0"/>
              </a:defRPr>
            </a:lvl2pPr>
            <a:lvl3pPr marL="1143000" indent="-228600">
              <a:spcBef>
                <a:spcPct val="30000"/>
              </a:spcBef>
              <a:defRPr kumimoji="1" sz="1000">
                <a:solidFill>
                  <a:schemeClr val="tx1"/>
                </a:solidFill>
                <a:latin typeface="Times New Roman" panose="02020603050405020304" pitchFamily="18" charset="0"/>
              </a:defRPr>
            </a:lvl3pPr>
            <a:lvl4pPr marL="1600200" indent="-228600">
              <a:spcBef>
                <a:spcPct val="30000"/>
              </a:spcBef>
              <a:defRPr kumimoji="1" sz="1000">
                <a:solidFill>
                  <a:schemeClr val="tx1"/>
                </a:solidFill>
                <a:latin typeface="Times New Roman" panose="02020603050405020304" pitchFamily="18" charset="0"/>
              </a:defRPr>
            </a:lvl4pPr>
            <a:lvl5pPr marL="2057400" indent="-228600">
              <a:spcBef>
                <a:spcPct val="30000"/>
              </a:spcBef>
              <a:defRPr kumimoji="1" sz="10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0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0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0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000">
                <a:solidFill>
                  <a:schemeClr val="tx1"/>
                </a:solidFill>
                <a:latin typeface="Times New Roman" panose="02020603050405020304" pitchFamily="18" charset="0"/>
              </a:defRPr>
            </a:lvl9pPr>
          </a:lstStyle>
          <a:p>
            <a:pPr>
              <a:spcBef>
                <a:spcPct val="0"/>
              </a:spcBef>
            </a:pPr>
            <a:fld id="{3C5E8733-8F39-48F6-9E1B-A929D362E0F5}" type="slidenum">
              <a:rPr kumimoji="0" lang="en-GB" altLang="sr-Latn-RS" sz="1200" smtClean="0"/>
              <a:pPr>
                <a:spcBef>
                  <a:spcPct val="0"/>
                </a:spcBef>
              </a:pPr>
              <a:t>1</a:t>
            </a:fld>
            <a:endParaRPr kumimoji="0" lang="en-GB" altLang="sr-Latn-RS" sz="1200" smtClean="0"/>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p:spPr>
        <p:txBody>
          <a:bodyPr/>
          <a:lstStyle/>
          <a:p>
            <a:endParaRPr lang="en-US" altLang="sr-Latn-R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p:spPr>
        <p:txBody>
          <a:bodyPr/>
          <a:lstStyle/>
          <a:p>
            <a:endParaRPr lang="sr-Latn-ME" altLang="sr-Latn-RS" smtClean="0">
              <a:latin typeface="Arial" panose="020B0604020202020204" pitchFamily="34" charset="0"/>
            </a:endParaRPr>
          </a:p>
        </p:txBody>
      </p:sp>
      <p:sp>
        <p:nvSpPr>
          <p:cNvPr id="40964" name="Slide Number Placeholder 3"/>
          <p:cNvSpPr>
            <a:spLocks noGrp="1"/>
          </p:cNvSpPr>
          <p:nvPr>
            <p:ph type="sldNum" sz="quarter" idx="5"/>
          </p:nvPr>
        </p:nvSpPr>
        <p:spPr>
          <a:noFill/>
        </p:spPr>
        <p:txBody>
          <a:bodyPr/>
          <a:lstStyle>
            <a:lvl1pPr eaLnBrk="0" hangingPunct="0">
              <a:spcBef>
                <a:spcPct val="30000"/>
              </a:spcBef>
              <a:defRPr kumimoji="1" sz="1200">
                <a:solidFill>
                  <a:schemeClr val="tx1"/>
                </a:solidFill>
                <a:latin typeface="Arial" panose="020B0604020202020204" pitchFamily="34" charset="0"/>
              </a:defRPr>
            </a:lvl1pPr>
            <a:lvl2pPr marL="742950" indent="-285750" eaLnBrk="0" hangingPunct="0">
              <a:spcBef>
                <a:spcPct val="30000"/>
              </a:spcBef>
              <a:defRPr kumimoji="1" sz="1200">
                <a:solidFill>
                  <a:schemeClr val="tx1"/>
                </a:solidFill>
                <a:latin typeface="Arial" panose="020B0604020202020204" pitchFamily="34" charset="0"/>
              </a:defRPr>
            </a:lvl2pPr>
            <a:lvl3pPr marL="1143000" indent="-228600" eaLnBrk="0" hangingPunct="0">
              <a:spcBef>
                <a:spcPct val="30000"/>
              </a:spcBef>
              <a:defRPr kumimoji="1" sz="1200">
                <a:solidFill>
                  <a:schemeClr val="tx1"/>
                </a:solidFill>
                <a:latin typeface="Arial" panose="020B0604020202020204" pitchFamily="34" charset="0"/>
              </a:defRPr>
            </a:lvl3pPr>
            <a:lvl4pPr marL="1600200" indent="-228600" eaLnBrk="0" hangingPunct="0">
              <a:spcBef>
                <a:spcPct val="30000"/>
              </a:spcBef>
              <a:defRPr kumimoji="1" sz="1200">
                <a:solidFill>
                  <a:schemeClr val="tx1"/>
                </a:solidFill>
                <a:latin typeface="Arial" panose="020B0604020202020204" pitchFamily="34" charset="0"/>
              </a:defRPr>
            </a:lvl4pPr>
            <a:lvl5pPr marL="2057400" indent="-228600" eaLnBrk="0" hangingPunct="0">
              <a:spcBef>
                <a:spcPct val="30000"/>
              </a:spcBef>
              <a:defRPr kumimoji="1" sz="1200">
                <a:solidFill>
                  <a:schemeClr val="tx1"/>
                </a:solidFill>
                <a:latin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defRPr>
            </a:lvl9pPr>
          </a:lstStyle>
          <a:p>
            <a:pPr eaLnBrk="1" hangingPunct="1">
              <a:spcBef>
                <a:spcPct val="0"/>
              </a:spcBef>
            </a:pPr>
            <a:fld id="{111BBE34-3541-4F19-A35C-0743637822E1}" type="slidenum">
              <a:rPr kumimoji="0" lang="en-US" altLang="sr-Latn-RS">
                <a:latin typeface="Times New Roman" panose="02020603050405020304" pitchFamily="18" charset="0"/>
              </a:rPr>
              <a:pPr eaLnBrk="1" hangingPunct="1">
                <a:spcBef>
                  <a:spcPct val="0"/>
                </a:spcBef>
              </a:pPr>
              <a:t>13</a:t>
            </a:fld>
            <a:endParaRPr kumimoji="0" lang="en-US" altLang="sr-Latn-RS">
              <a:latin typeface="Times New Roman" panose="02020603050405020304" pitchFamily="18" charset="0"/>
            </a:endParaRPr>
          </a:p>
        </p:txBody>
      </p:sp>
    </p:spTree>
    <p:extLst>
      <p:ext uri="{BB962C8B-B14F-4D97-AF65-F5344CB8AC3E}">
        <p14:creationId xmlns:p14="http://schemas.microsoft.com/office/powerpoint/2010/main" val="25975618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p:spPr>
        <p:txBody>
          <a:bodyPr/>
          <a:lstStyle/>
          <a:p>
            <a:endParaRPr lang="sr-Latn-CS" altLang="sr-Latn-RS" smtClean="0">
              <a:latin typeface="Arial" panose="020B0604020202020204" pitchFamily="34" charset="0"/>
            </a:endParaRPr>
          </a:p>
        </p:txBody>
      </p:sp>
      <p:sp>
        <p:nvSpPr>
          <p:cNvPr id="32772" name="Slide Number Placeholder 3"/>
          <p:cNvSpPr>
            <a:spLocks noGrp="1"/>
          </p:cNvSpPr>
          <p:nvPr>
            <p:ph type="sldNum" sz="quarter" idx="5"/>
          </p:nvPr>
        </p:nvSpPr>
        <p:spPr>
          <a:noFill/>
        </p:spPr>
        <p:txBody>
          <a:bodyPr/>
          <a:lstStyle>
            <a:lvl1pPr eaLnBrk="0" hangingPunct="0">
              <a:spcBef>
                <a:spcPct val="30000"/>
              </a:spcBef>
              <a:defRPr kumimoji="1" sz="1200">
                <a:solidFill>
                  <a:schemeClr val="tx1"/>
                </a:solidFill>
                <a:latin typeface="Arial" panose="020B0604020202020204" pitchFamily="34" charset="0"/>
              </a:defRPr>
            </a:lvl1pPr>
            <a:lvl2pPr marL="742950" indent="-285750" eaLnBrk="0" hangingPunct="0">
              <a:spcBef>
                <a:spcPct val="30000"/>
              </a:spcBef>
              <a:defRPr kumimoji="1" sz="1200">
                <a:solidFill>
                  <a:schemeClr val="tx1"/>
                </a:solidFill>
                <a:latin typeface="Arial" panose="020B0604020202020204" pitchFamily="34" charset="0"/>
              </a:defRPr>
            </a:lvl2pPr>
            <a:lvl3pPr marL="1143000" indent="-228600" eaLnBrk="0" hangingPunct="0">
              <a:spcBef>
                <a:spcPct val="30000"/>
              </a:spcBef>
              <a:defRPr kumimoji="1" sz="1200">
                <a:solidFill>
                  <a:schemeClr val="tx1"/>
                </a:solidFill>
                <a:latin typeface="Arial" panose="020B0604020202020204" pitchFamily="34" charset="0"/>
              </a:defRPr>
            </a:lvl3pPr>
            <a:lvl4pPr marL="1600200" indent="-228600" eaLnBrk="0" hangingPunct="0">
              <a:spcBef>
                <a:spcPct val="30000"/>
              </a:spcBef>
              <a:defRPr kumimoji="1" sz="1200">
                <a:solidFill>
                  <a:schemeClr val="tx1"/>
                </a:solidFill>
                <a:latin typeface="Arial" panose="020B0604020202020204" pitchFamily="34" charset="0"/>
              </a:defRPr>
            </a:lvl4pPr>
            <a:lvl5pPr marL="2057400" indent="-228600" eaLnBrk="0" hangingPunct="0">
              <a:spcBef>
                <a:spcPct val="30000"/>
              </a:spcBef>
              <a:defRPr kumimoji="1" sz="1200">
                <a:solidFill>
                  <a:schemeClr val="tx1"/>
                </a:solidFill>
                <a:latin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defRPr>
            </a:lvl9pPr>
          </a:lstStyle>
          <a:p>
            <a:pPr eaLnBrk="1" hangingPunct="1">
              <a:spcBef>
                <a:spcPct val="0"/>
              </a:spcBef>
            </a:pPr>
            <a:fld id="{4533D654-7870-4814-9538-B17437668F6A}" type="slidenum">
              <a:rPr kumimoji="0" lang="en-US" altLang="sr-Latn-RS">
                <a:latin typeface="Times New Roman" panose="02020603050405020304" pitchFamily="18" charset="0"/>
              </a:rPr>
              <a:pPr eaLnBrk="1" hangingPunct="1">
                <a:spcBef>
                  <a:spcPct val="0"/>
                </a:spcBef>
              </a:pPr>
              <a:t>2</a:t>
            </a:fld>
            <a:endParaRPr kumimoji="0" lang="en-US" altLang="sr-Latn-RS">
              <a:latin typeface="Times New Roman" panose="02020603050405020304" pitchFamily="18" charset="0"/>
            </a:endParaRPr>
          </a:p>
        </p:txBody>
      </p:sp>
    </p:spTree>
    <p:extLst>
      <p:ext uri="{BB962C8B-B14F-4D97-AF65-F5344CB8AC3E}">
        <p14:creationId xmlns:p14="http://schemas.microsoft.com/office/powerpoint/2010/main" val="17645738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vi-VN" b="1" dirty="0" smtClean="0"/>
              <a:t>Podjela građevina</a:t>
            </a:r>
            <a:r>
              <a:rPr lang="sr-Latn-ME" b="1" dirty="0" smtClean="0"/>
              <a:t> na zahvate </a:t>
            </a:r>
            <a:r>
              <a:rPr lang="vi-VN" b="1" dirty="0" smtClean="0"/>
              <a:t> </a:t>
            </a:r>
            <a:r>
              <a:rPr lang="vi-VN" dirty="0" smtClean="0"/>
              <a:t>može biti:</a:t>
            </a:r>
          </a:p>
          <a:p>
            <a:pPr>
              <a:defRPr/>
            </a:pPr>
            <a:r>
              <a:rPr lang="pl-PL" dirty="0" smtClean="0"/>
              <a:t>- vertikalna (-na etaže, tj. pojaseve rada) i</a:t>
            </a:r>
          </a:p>
          <a:p>
            <a:pPr marL="171450" indent="-171450">
              <a:buFontTx/>
              <a:buChar char="-"/>
              <a:defRPr/>
            </a:pPr>
            <a:r>
              <a:rPr lang="sr-Latn-ME" dirty="0" smtClean="0"/>
              <a:t>horizontalna (-na približno jednake dijelove etaža, zbog čega je pogodno da su simetrične, tj. radne </a:t>
            </a:r>
            <a:r>
              <a:rPr lang="vi-VN" dirty="0" smtClean="0"/>
              <a:t>etape koje obavlja jedna grupa radnika; kod građevina velikih gabarita to može biti i podjela na</a:t>
            </a:r>
            <a:r>
              <a:rPr lang="sr-Latn-ME" dirty="0" smtClean="0"/>
              <a:t> dilatacije i sl.)</a:t>
            </a:r>
          </a:p>
          <a:p>
            <a:pPr>
              <a:defRPr/>
            </a:pPr>
            <a:endParaRPr lang="sr-Latn-ME" dirty="0"/>
          </a:p>
        </p:txBody>
      </p:sp>
      <p:sp>
        <p:nvSpPr>
          <p:cNvPr id="33796" name="Slide Number Placeholder 3"/>
          <p:cNvSpPr>
            <a:spLocks noGrp="1"/>
          </p:cNvSpPr>
          <p:nvPr>
            <p:ph type="sldNum" sz="quarter" idx="5"/>
          </p:nvPr>
        </p:nvSpPr>
        <p:spPr>
          <a:noFill/>
        </p:spPr>
        <p:txBody>
          <a:bodyPr/>
          <a:lstStyle>
            <a:lvl1pPr eaLnBrk="0" hangingPunct="0">
              <a:spcBef>
                <a:spcPct val="30000"/>
              </a:spcBef>
              <a:defRPr kumimoji="1" sz="1200">
                <a:solidFill>
                  <a:schemeClr val="tx1"/>
                </a:solidFill>
                <a:latin typeface="Arial" panose="020B0604020202020204" pitchFamily="34" charset="0"/>
              </a:defRPr>
            </a:lvl1pPr>
            <a:lvl2pPr marL="742950" indent="-285750" eaLnBrk="0" hangingPunct="0">
              <a:spcBef>
                <a:spcPct val="30000"/>
              </a:spcBef>
              <a:defRPr kumimoji="1" sz="1200">
                <a:solidFill>
                  <a:schemeClr val="tx1"/>
                </a:solidFill>
                <a:latin typeface="Arial" panose="020B0604020202020204" pitchFamily="34" charset="0"/>
              </a:defRPr>
            </a:lvl2pPr>
            <a:lvl3pPr marL="1143000" indent="-228600" eaLnBrk="0" hangingPunct="0">
              <a:spcBef>
                <a:spcPct val="30000"/>
              </a:spcBef>
              <a:defRPr kumimoji="1" sz="1200">
                <a:solidFill>
                  <a:schemeClr val="tx1"/>
                </a:solidFill>
                <a:latin typeface="Arial" panose="020B0604020202020204" pitchFamily="34" charset="0"/>
              </a:defRPr>
            </a:lvl3pPr>
            <a:lvl4pPr marL="1600200" indent="-228600" eaLnBrk="0" hangingPunct="0">
              <a:spcBef>
                <a:spcPct val="30000"/>
              </a:spcBef>
              <a:defRPr kumimoji="1" sz="1200">
                <a:solidFill>
                  <a:schemeClr val="tx1"/>
                </a:solidFill>
                <a:latin typeface="Arial" panose="020B0604020202020204" pitchFamily="34" charset="0"/>
              </a:defRPr>
            </a:lvl4pPr>
            <a:lvl5pPr marL="2057400" indent="-228600" eaLnBrk="0" hangingPunct="0">
              <a:spcBef>
                <a:spcPct val="30000"/>
              </a:spcBef>
              <a:defRPr kumimoji="1" sz="1200">
                <a:solidFill>
                  <a:schemeClr val="tx1"/>
                </a:solidFill>
                <a:latin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defRPr>
            </a:lvl9pPr>
          </a:lstStyle>
          <a:p>
            <a:pPr eaLnBrk="1" hangingPunct="1">
              <a:spcBef>
                <a:spcPct val="0"/>
              </a:spcBef>
            </a:pPr>
            <a:fld id="{75F6BD72-6D2D-4DC4-8D27-D22B93D29EEB}" type="slidenum">
              <a:rPr kumimoji="0" lang="en-US" altLang="sr-Latn-RS">
                <a:latin typeface="Times New Roman" panose="02020603050405020304" pitchFamily="18" charset="0"/>
              </a:rPr>
              <a:pPr eaLnBrk="1" hangingPunct="1">
                <a:spcBef>
                  <a:spcPct val="0"/>
                </a:spcBef>
              </a:pPr>
              <a:t>3</a:t>
            </a:fld>
            <a:endParaRPr kumimoji="0" lang="en-US" altLang="sr-Latn-RS">
              <a:latin typeface="Times New Roman" panose="02020603050405020304" pitchFamily="18" charset="0"/>
            </a:endParaRPr>
          </a:p>
        </p:txBody>
      </p:sp>
    </p:spTree>
    <p:extLst>
      <p:ext uri="{BB962C8B-B14F-4D97-AF65-F5344CB8AC3E}">
        <p14:creationId xmlns:p14="http://schemas.microsoft.com/office/powerpoint/2010/main" val="27297330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p:spPr>
        <p:txBody>
          <a:bodyPr/>
          <a:lstStyle/>
          <a:p>
            <a:endParaRPr lang="sr-Latn-ME" altLang="sr-Latn-RS" smtClean="0">
              <a:latin typeface="Arial" panose="020B0604020202020204" pitchFamily="34" charset="0"/>
            </a:endParaRPr>
          </a:p>
        </p:txBody>
      </p:sp>
      <p:sp>
        <p:nvSpPr>
          <p:cNvPr id="34820" name="Slide Number Placeholder 3"/>
          <p:cNvSpPr>
            <a:spLocks noGrp="1"/>
          </p:cNvSpPr>
          <p:nvPr>
            <p:ph type="sldNum" sz="quarter" idx="5"/>
          </p:nvPr>
        </p:nvSpPr>
        <p:spPr>
          <a:noFill/>
        </p:spPr>
        <p:txBody>
          <a:bodyPr/>
          <a:lstStyle>
            <a:lvl1pPr eaLnBrk="0" hangingPunct="0">
              <a:spcBef>
                <a:spcPct val="30000"/>
              </a:spcBef>
              <a:defRPr kumimoji="1" sz="1200">
                <a:solidFill>
                  <a:schemeClr val="tx1"/>
                </a:solidFill>
                <a:latin typeface="Arial" panose="020B0604020202020204" pitchFamily="34" charset="0"/>
              </a:defRPr>
            </a:lvl1pPr>
            <a:lvl2pPr marL="742950" indent="-285750" eaLnBrk="0" hangingPunct="0">
              <a:spcBef>
                <a:spcPct val="30000"/>
              </a:spcBef>
              <a:defRPr kumimoji="1" sz="1200">
                <a:solidFill>
                  <a:schemeClr val="tx1"/>
                </a:solidFill>
                <a:latin typeface="Arial" panose="020B0604020202020204" pitchFamily="34" charset="0"/>
              </a:defRPr>
            </a:lvl2pPr>
            <a:lvl3pPr marL="1143000" indent="-228600" eaLnBrk="0" hangingPunct="0">
              <a:spcBef>
                <a:spcPct val="30000"/>
              </a:spcBef>
              <a:defRPr kumimoji="1" sz="1200">
                <a:solidFill>
                  <a:schemeClr val="tx1"/>
                </a:solidFill>
                <a:latin typeface="Arial" panose="020B0604020202020204" pitchFamily="34" charset="0"/>
              </a:defRPr>
            </a:lvl3pPr>
            <a:lvl4pPr marL="1600200" indent="-228600" eaLnBrk="0" hangingPunct="0">
              <a:spcBef>
                <a:spcPct val="30000"/>
              </a:spcBef>
              <a:defRPr kumimoji="1" sz="1200">
                <a:solidFill>
                  <a:schemeClr val="tx1"/>
                </a:solidFill>
                <a:latin typeface="Arial" panose="020B0604020202020204" pitchFamily="34" charset="0"/>
              </a:defRPr>
            </a:lvl4pPr>
            <a:lvl5pPr marL="2057400" indent="-228600" eaLnBrk="0" hangingPunct="0">
              <a:spcBef>
                <a:spcPct val="30000"/>
              </a:spcBef>
              <a:defRPr kumimoji="1" sz="1200">
                <a:solidFill>
                  <a:schemeClr val="tx1"/>
                </a:solidFill>
                <a:latin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defRPr>
            </a:lvl9pPr>
          </a:lstStyle>
          <a:p>
            <a:pPr eaLnBrk="1" hangingPunct="1">
              <a:spcBef>
                <a:spcPct val="0"/>
              </a:spcBef>
            </a:pPr>
            <a:fld id="{F82AD2CD-CCA5-44CF-8B9F-2DFD9B367D76}" type="slidenum">
              <a:rPr kumimoji="0" lang="en-US" altLang="sr-Latn-RS">
                <a:latin typeface="Times New Roman" panose="02020603050405020304" pitchFamily="18" charset="0"/>
              </a:rPr>
              <a:pPr eaLnBrk="1" hangingPunct="1">
                <a:spcBef>
                  <a:spcPct val="0"/>
                </a:spcBef>
              </a:pPr>
              <a:t>4</a:t>
            </a:fld>
            <a:endParaRPr kumimoji="0" lang="en-US" altLang="sr-Latn-RS">
              <a:latin typeface="Times New Roman" panose="02020603050405020304" pitchFamily="18" charset="0"/>
            </a:endParaRPr>
          </a:p>
        </p:txBody>
      </p:sp>
    </p:spTree>
    <p:extLst>
      <p:ext uri="{BB962C8B-B14F-4D97-AF65-F5344CB8AC3E}">
        <p14:creationId xmlns:p14="http://schemas.microsoft.com/office/powerpoint/2010/main" val="24329096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r>
              <a:rPr lang="sr-Latn-CS" altLang="sr-Latn-RS" smtClean="0">
                <a:latin typeface="Arial" panose="020B0604020202020204" pitchFamily="34" charset="0"/>
              </a:rPr>
              <a:t>Spadaju u grafičke metode. Aktivnosti se predstavljaju linijama u koordinatnom sistemu gdje apscisa predstavlja vrijeme, a ordinata predstavlja prostor, odnosno mjesto –zahvat na kojem se odvija navedeni rad.</a:t>
            </a:r>
          </a:p>
          <a:p>
            <a:endParaRPr lang="sr-Latn-CS" altLang="sr-Latn-RS" smtClean="0">
              <a:latin typeface="Arial" panose="020B0604020202020204" pitchFamily="34" charset="0"/>
            </a:endParaRPr>
          </a:p>
          <a:p>
            <a:r>
              <a:rPr lang="sr-Latn-CS" altLang="sr-Latn-RS" smtClean="0">
                <a:latin typeface="Arial" panose="020B0604020202020204" pitchFamily="34" charset="0"/>
              </a:rPr>
              <a:t>Ukrštanje lnija na planu signalizira grešku, jer se ne mogu izvoditi u isto vrijeme i na istom mjestu dvije različite vrste rada- to se zove tačka kritičnog približavanja.</a:t>
            </a:r>
          </a:p>
          <a:p>
            <a:endParaRPr lang="sr-Latn-ME" altLang="en-US" smtClean="0">
              <a:latin typeface="Arial" panose="020B0604020202020204" pitchFamily="34" charset="0"/>
            </a:endParaRPr>
          </a:p>
          <a:p>
            <a:r>
              <a:rPr lang="en-US" altLang="en-US" smtClean="0">
                <a:latin typeface="Arial" panose="020B0604020202020204" pitchFamily="34" charset="0"/>
              </a:rPr>
              <a:t>Ciklogrami predstavljaju posebnu vrstu ortogonalnih planova, pogodnih za prikazivanje radova koji se ciklično ponavljaju. Razvila ga je mornarica SAD-a tokom 2. svjetskog rata.  Pogodni su za dinamičko planiranje radova koji imaju neprekidni lančani tok aktivnosti, tj. aktivnosti se ciklično ponavljaju, ali su nepregledni ako projekat ima veći broj aktivnosti. </a:t>
            </a:r>
            <a:endParaRPr lang="sr-Latn-ME" altLang="en-US" smtClean="0">
              <a:latin typeface="Arial" panose="020B0604020202020204" pitchFamily="34" charset="0"/>
            </a:endParaRPr>
          </a:p>
          <a:p>
            <a:endParaRPr lang="sr-Latn-ME" altLang="en-US" smtClean="0">
              <a:latin typeface="Arial" panose="020B0604020202020204" pitchFamily="34" charset="0"/>
            </a:endParaRPr>
          </a:p>
          <a:p>
            <a:r>
              <a:rPr lang="en-US" altLang="en-US" smtClean="0">
                <a:latin typeface="Arial" panose="020B0604020202020204" pitchFamily="34" charset="0"/>
              </a:rPr>
              <a:t>Odvijanje radnih operacija, odnosno aktivnosti, ukoliko je to potrebno, može se podijeliti na veći broj jednakih dijelova ili etapa, a to je moguće uraditi kod objekata koji imaju izraženu dužinu (npr. saobraćajnice, potporni ziovi, kanali) ili visinu (stambene zgrade). Pri tome broj etapa treba da je veći od broja operacija.  Ciklogram je posebno pogodan za planiranje industrijske lančane proizvodnje i za planiranje izgradnje objekata, kod kojih se veći broj radova izvodi istovremeno (uporedo, paralelno). </a:t>
            </a:r>
            <a:endParaRPr lang="sr-Latn-ME" altLang="en-US" smtClean="0">
              <a:latin typeface="Arial" panose="020B0604020202020204" pitchFamily="34" charset="0"/>
            </a:endParaRPr>
          </a:p>
          <a:p>
            <a:endParaRPr lang="sr-Latn-ME" altLang="en-US" smtClean="0">
              <a:latin typeface="Arial" panose="020B0604020202020204" pitchFamily="34" charset="0"/>
            </a:endParaRPr>
          </a:p>
          <a:p>
            <a:r>
              <a:rPr lang="en-US" altLang="en-US" smtClean="0">
                <a:latin typeface="Arial" panose="020B0604020202020204" pitchFamily="34" charset="0"/>
              </a:rPr>
              <a:t>Prednosti ciklogramskog planiaranja su sledeće:</a:t>
            </a:r>
            <a:endParaRPr lang="sr-Latn-ME" altLang="en-US" smtClean="0">
              <a:latin typeface="Arial" panose="020B0604020202020204" pitchFamily="34" charset="0"/>
            </a:endParaRPr>
          </a:p>
          <a:p>
            <a:pPr>
              <a:buFontTx/>
              <a:buChar char="•"/>
            </a:pPr>
            <a:r>
              <a:rPr lang="bs-Latn-BA" altLang="en-US" smtClean="0">
                <a:latin typeface="Arial" panose="020B0604020202020204" pitchFamily="34" charset="0"/>
              </a:rPr>
              <a:t>omogućava brz, lak i detaljan uvid u stanje radova,</a:t>
            </a:r>
            <a:endParaRPr lang="sr-Latn-ME" altLang="en-US" smtClean="0">
              <a:latin typeface="Arial" panose="020B0604020202020204" pitchFamily="34" charset="0"/>
            </a:endParaRPr>
          </a:p>
          <a:p>
            <a:pPr>
              <a:buFontTx/>
              <a:buChar char="•"/>
            </a:pPr>
            <a:r>
              <a:rPr lang="bs-Latn-BA" altLang="en-US" smtClean="0">
                <a:latin typeface="Arial" panose="020B0604020202020204" pitchFamily="34" charset="0"/>
              </a:rPr>
              <a:t>postoji mogućnost lake promjene, odnosno korekcije plana,</a:t>
            </a:r>
            <a:endParaRPr lang="sr-Latn-ME" altLang="en-US" smtClean="0">
              <a:latin typeface="Arial" panose="020B0604020202020204" pitchFamily="34" charset="0"/>
            </a:endParaRPr>
          </a:p>
          <a:p>
            <a:pPr>
              <a:buFontTx/>
              <a:buChar char="•"/>
            </a:pPr>
            <a:r>
              <a:rPr lang="bs-Latn-BA" altLang="en-US" smtClean="0">
                <a:latin typeface="Arial" panose="020B0604020202020204" pitchFamily="34" charset="0"/>
              </a:rPr>
              <a:t>kod planiranja se lako izbjegavaju štetni vremenski i prostorni razmaci i moguće je idealno planirati punu paralelizacijuodvijanja radova,</a:t>
            </a:r>
            <a:endParaRPr lang="sr-Latn-ME" altLang="en-US" smtClean="0">
              <a:latin typeface="Arial" panose="020B0604020202020204" pitchFamily="34" charset="0"/>
            </a:endParaRPr>
          </a:p>
          <a:p>
            <a:pPr>
              <a:buFontTx/>
              <a:buChar char="•"/>
            </a:pPr>
            <a:r>
              <a:rPr lang="bs-Latn-BA" altLang="en-US" smtClean="0">
                <a:latin typeface="Arial" panose="020B0604020202020204" pitchFamily="34" charset="0"/>
              </a:rPr>
              <a:t>s obzirom na brzo i lako sagledavanje promjena, omogućeno je poduzimanje brzih intervencija.</a:t>
            </a:r>
          </a:p>
          <a:p>
            <a:pPr>
              <a:buFontTx/>
              <a:buChar char="•"/>
            </a:pPr>
            <a:endParaRPr lang="bs-Latn-BA" altLang="en-US" smtClean="0">
              <a:latin typeface="Arial" panose="020B0604020202020204" pitchFamily="34" charset="0"/>
            </a:endParaRPr>
          </a:p>
          <a:p>
            <a:pPr>
              <a:buFontTx/>
              <a:buChar char="•"/>
            </a:pPr>
            <a:endParaRPr lang="sr-Latn-ME" altLang="en-US" smtClean="0">
              <a:latin typeface="Arial" panose="020B0604020202020204" pitchFamily="34" charset="0"/>
            </a:endParaRPr>
          </a:p>
          <a:p>
            <a:r>
              <a:rPr lang="en-US" altLang="en-US" smtClean="0">
                <a:latin typeface="Arial" panose="020B0604020202020204" pitchFamily="34" charset="0"/>
              </a:rPr>
              <a:t>Ciklogram se konstruiše u koordinatnom sistemu, u kojem se na apsisu nanosi vrijeme, a na ordinati su prikazana mjesta rada ili radne etape (npr., kod izgradnje zgrade radne etape mogu biti etaže, tj. spratovi). </a:t>
            </a:r>
            <a:r>
              <a:rPr lang="sr-Latn-CS" altLang="en-US" smtClean="0">
                <a:latin typeface="Arial" panose="020B0604020202020204" pitchFamily="34" charset="0"/>
              </a:rPr>
              <a:t>Realizacija pojedinih aktivnosti se prikazuje pomoću linija, gdje </a:t>
            </a:r>
            <a:r>
              <a:rPr lang="en-US" altLang="en-US" smtClean="0">
                <a:latin typeface="Arial" panose="020B0604020202020204" pitchFamily="34" charset="0"/>
              </a:rPr>
              <a:t>nagib pravca (linije) označava brzinu izvođenja</a:t>
            </a:r>
            <a:r>
              <a:rPr lang="sr-Latn-CS" altLang="en-US" smtClean="0">
                <a:latin typeface="Arial" panose="020B0604020202020204" pitchFamily="34" charset="0"/>
              </a:rPr>
              <a:t>. Ako je nagib linije strmiji u jedinici vremena se izvršava manji rad. Ako je nagib linije blaži intenzitet radova je veći. Svako ukrštanje linija je greška, jer se u jednoj etapi (graditeljskoj prostornoj jedinici) ne smije istovremeno odvijati više procesa (tokova).</a:t>
            </a:r>
          </a:p>
          <a:p>
            <a:endParaRPr lang="sr-Latn-CS" altLang="en-US" smtClean="0">
              <a:latin typeface="Arial" panose="020B0604020202020204" pitchFamily="34" charset="0"/>
            </a:endParaRPr>
          </a:p>
          <a:p>
            <a:endParaRPr lang="sr-Latn-CS" altLang="en-US" smtClean="0">
              <a:latin typeface="Arial" panose="020B0604020202020204" pitchFamily="34" charset="0"/>
            </a:endParaRPr>
          </a:p>
        </p:txBody>
      </p:sp>
      <p:sp>
        <p:nvSpPr>
          <p:cNvPr id="35844" name="Slide Number Placeholder 3"/>
          <p:cNvSpPr>
            <a:spLocks noGrp="1"/>
          </p:cNvSpPr>
          <p:nvPr>
            <p:ph type="sldNum" sz="quarter" idx="5"/>
          </p:nvPr>
        </p:nvSpPr>
        <p:spPr>
          <a:noFill/>
        </p:spPr>
        <p:txBody>
          <a:bodyPr/>
          <a:lstStyle>
            <a:lvl1pPr eaLnBrk="0" hangingPunct="0">
              <a:spcBef>
                <a:spcPct val="30000"/>
              </a:spcBef>
              <a:defRPr kumimoji="1" sz="1200">
                <a:solidFill>
                  <a:schemeClr val="tx1"/>
                </a:solidFill>
                <a:latin typeface="Arial" panose="020B0604020202020204" pitchFamily="34" charset="0"/>
              </a:defRPr>
            </a:lvl1pPr>
            <a:lvl2pPr marL="742950" indent="-285750" eaLnBrk="0" hangingPunct="0">
              <a:spcBef>
                <a:spcPct val="30000"/>
              </a:spcBef>
              <a:defRPr kumimoji="1" sz="1200">
                <a:solidFill>
                  <a:schemeClr val="tx1"/>
                </a:solidFill>
                <a:latin typeface="Arial" panose="020B0604020202020204" pitchFamily="34" charset="0"/>
              </a:defRPr>
            </a:lvl2pPr>
            <a:lvl3pPr marL="1143000" indent="-228600" eaLnBrk="0" hangingPunct="0">
              <a:spcBef>
                <a:spcPct val="30000"/>
              </a:spcBef>
              <a:defRPr kumimoji="1" sz="1200">
                <a:solidFill>
                  <a:schemeClr val="tx1"/>
                </a:solidFill>
                <a:latin typeface="Arial" panose="020B0604020202020204" pitchFamily="34" charset="0"/>
              </a:defRPr>
            </a:lvl3pPr>
            <a:lvl4pPr marL="1600200" indent="-228600" eaLnBrk="0" hangingPunct="0">
              <a:spcBef>
                <a:spcPct val="30000"/>
              </a:spcBef>
              <a:defRPr kumimoji="1" sz="1200">
                <a:solidFill>
                  <a:schemeClr val="tx1"/>
                </a:solidFill>
                <a:latin typeface="Arial" panose="020B0604020202020204" pitchFamily="34" charset="0"/>
              </a:defRPr>
            </a:lvl4pPr>
            <a:lvl5pPr marL="2057400" indent="-228600" eaLnBrk="0" hangingPunct="0">
              <a:spcBef>
                <a:spcPct val="30000"/>
              </a:spcBef>
              <a:defRPr kumimoji="1" sz="1200">
                <a:solidFill>
                  <a:schemeClr val="tx1"/>
                </a:solidFill>
                <a:latin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defRPr>
            </a:lvl9pPr>
          </a:lstStyle>
          <a:p>
            <a:pPr eaLnBrk="1" hangingPunct="1">
              <a:spcBef>
                <a:spcPct val="0"/>
              </a:spcBef>
            </a:pPr>
            <a:fld id="{585F543A-16BA-4A5F-ACDE-843FFD524C73}" type="slidenum">
              <a:rPr kumimoji="0" lang="en-US" altLang="sr-Latn-RS">
                <a:latin typeface="Times New Roman" panose="02020603050405020304" pitchFamily="18" charset="0"/>
              </a:rPr>
              <a:pPr eaLnBrk="1" hangingPunct="1">
                <a:spcBef>
                  <a:spcPct val="0"/>
                </a:spcBef>
              </a:pPr>
              <a:t>6</a:t>
            </a:fld>
            <a:endParaRPr kumimoji="0" lang="en-US" altLang="sr-Latn-RS">
              <a:latin typeface="Times New Roman" panose="02020603050405020304" pitchFamily="18" charset="0"/>
            </a:endParaRPr>
          </a:p>
        </p:txBody>
      </p:sp>
    </p:spTree>
    <p:extLst>
      <p:ext uri="{BB962C8B-B14F-4D97-AF65-F5344CB8AC3E}">
        <p14:creationId xmlns:p14="http://schemas.microsoft.com/office/powerpoint/2010/main" val="15206318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p:spPr>
        <p:txBody>
          <a:bodyPr/>
          <a:lstStyle/>
          <a:p>
            <a:r>
              <a:rPr lang="sr-Latn-ME" altLang="sr-Latn-RS" smtClean="0">
                <a:latin typeface="Arial" panose="020B0604020202020204" pitchFamily="34" charset="0"/>
              </a:rPr>
              <a:t>Slika preuzeta sa : </a:t>
            </a:r>
            <a:r>
              <a:rPr lang="sr-Latn-ME" altLang="sr-Latn-RS" b="1" smtClean="0">
                <a:latin typeface="Arial" panose="020B0604020202020204" pitchFamily="34" charset="0"/>
              </a:rPr>
              <a:t>VREMENSKO PLANIRANJE U GRAĐEVINARSTVU, </a:t>
            </a:r>
            <a:r>
              <a:rPr lang="sr-Latn-ME" altLang="sr-Latn-RS" i="1" smtClean="0">
                <a:latin typeface="Arial" panose="020B0604020202020204" pitchFamily="34" charset="0"/>
              </a:rPr>
              <a:t>Nastavni materijali za predmet </a:t>
            </a:r>
            <a:r>
              <a:rPr lang="vi-VN" altLang="sr-Latn-RS" i="1" smtClean="0">
                <a:latin typeface="Arial" panose="020B0604020202020204" pitchFamily="34" charset="0"/>
              </a:rPr>
              <a:t>“</a:t>
            </a:r>
            <a:r>
              <a:rPr lang="vi-VN" altLang="sr-Latn-RS" b="1" i="1" smtClean="0">
                <a:latin typeface="Arial" panose="020B0604020202020204" pitchFamily="34" charset="0"/>
              </a:rPr>
              <a:t>Organizacija građenja II</a:t>
            </a:r>
            <a:r>
              <a:rPr lang="vi-VN" altLang="sr-Latn-RS" i="1" smtClean="0">
                <a:latin typeface="Arial" panose="020B0604020202020204" pitchFamily="34" charset="0"/>
              </a:rPr>
              <a:t>”</a:t>
            </a:r>
            <a:r>
              <a:rPr lang="sr-Latn-ME" altLang="sr-Latn-RS" i="1" smtClean="0">
                <a:latin typeface="Arial" panose="020B0604020202020204" pitchFamily="34" charset="0"/>
              </a:rPr>
              <a:t>  V</a:t>
            </a:r>
            <a:r>
              <a:rPr lang="sr-Latn-ME" altLang="sr-Latn-RS" smtClean="0">
                <a:latin typeface="Arial" panose="020B0604020202020204" pitchFamily="34" charset="0"/>
              </a:rPr>
              <a:t>iši predavač Mr.sc. </a:t>
            </a:r>
            <a:r>
              <a:rPr lang="sr-Latn-ME" altLang="sr-Latn-RS" b="1" i="1" smtClean="0">
                <a:latin typeface="Arial" panose="020B0604020202020204" pitchFamily="34" charset="0"/>
              </a:rPr>
              <a:t>Držislav Vidaković</a:t>
            </a:r>
            <a:r>
              <a:rPr lang="sr-Latn-ME" altLang="sr-Latn-RS" b="1" smtClean="0">
                <a:latin typeface="Arial" panose="020B0604020202020204" pitchFamily="34" charset="0"/>
              </a:rPr>
              <a:t>, </a:t>
            </a:r>
            <a:r>
              <a:rPr lang="sr-Latn-ME" altLang="sr-Latn-RS" smtClean="0">
                <a:latin typeface="Arial" panose="020B0604020202020204" pitchFamily="34" charset="0"/>
              </a:rPr>
              <a:t>d.i.g.</a:t>
            </a:r>
          </a:p>
          <a:p>
            <a:endParaRPr lang="sr-Latn-ME" altLang="sr-Latn-RS" smtClean="0">
              <a:latin typeface="Arial" panose="020B0604020202020204" pitchFamily="34" charset="0"/>
            </a:endParaRPr>
          </a:p>
          <a:p>
            <a:endParaRPr lang="sr-Latn-CS" altLang="sr-Latn-RS" smtClean="0">
              <a:latin typeface="Arial" panose="020B0604020202020204" pitchFamily="34" charset="0"/>
            </a:endParaRPr>
          </a:p>
        </p:txBody>
      </p:sp>
      <p:sp>
        <p:nvSpPr>
          <p:cNvPr id="36868" name="Slide Number Placeholder 3"/>
          <p:cNvSpPr>
            <a:spLocks noGrp="1"/>
          </p:cNvSpPr>
          <p:nvPr>
            <p:ph type="sldNum" sz="quarter" idx="5"/>
          </p:nvPr>
        </p:nvSpPr>
        <p:spPr>
          <a:noFill/>
        </p:spPr>
        <p:txBody>
          <a:bodyPr/>
          <a:lstStyle>
            <a:lvl1pPr eaLnBrk="0" hangingPunct="0">
              <a:spcBef>
                <a:spcPct val="30000"/>
              </a:spcBef>
              <a:defRPr kumimoji="1" sz="1200">
                <a:solidFill>
                  <a:schemeClr val="tx1"/>
                </a:solidFill>
                <a:latin typeface="Arial" panose="020B0604020202020204" pitchFamily="34" charset="0"/>
              </a:defRPr>
            </a:lvl1pPr>
            <a:lvl2pPr marL="742950" indent="-285750" eaLnBrk="0" hangingPunct="0">
              <a:spcBef>
                <a:spcPct val="30000"/>
              </a:spcBef>
              <a:defRPr kumimoji="1" sz="1200">
                <a:solidFill>
                  <a:schemeClr val="tx1"/>
                </a:solidFill>
                <a:latin typeface="Arial" panose="020B0604020202020204" pitchFamily="34" charset="0"/>
              </a:defRPr>
            </a:lvl2pPr>
            <a:lvl3pPr marL="1143000" indent="-228600" eaLnBrk="0" hangingPunct="0">
              <a:spcBef>
                <a:spcPct val="30000"/>
              </a:spcBef>
              <a:defRPr kumimoji="1" sz="1200">
                <a:solidFill>
                  <a:schemeClr val="tx1"/>
                </a:solidFill>
                <a:latin typeface="Arial" panose="020B0604020202020204" pitchFamily="34" charset="0"/>
              </a:defRPr>
            </a:lvl3pPr>
            <a:lvl4pPr marL="1600200" indent="-228600" eaLnBrk="0" hangingPunct="0">
              <a:spcBef>
                <a:spcPct val="30000"/>
              </a:spcBef>
              <a:defRPr kumimoji="1" sz="1200">
                <a:solidFill>
                  <a:schemeClr val="tx1"/>
                </a:solidFill>
                <a:latin typeface="Arial" panose="020B0604020202020204" pitchFamily="34" charset="0"/>
              </a:defRPr>
            </a:lvl4pPr>
            <a:lvl5pPr marL="2057400" indent="-228600" eaLnBrk="0" hangingPunct="0">
              <a:spcBef>
                <a:spcPct val="30000"/>
              </a:spcBef>
              <a:defRPr kumimoji="1" sz="1200">
                <a:solidFill>
                  <a:schemeClr val="tx1"/>
                </a:solidFill>
                <a:latin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defRPr>
            </a:lvl9pPr>
          </a:lstStyle>
          <a:p>
            <a:pPr eaLnBrk="1" hangingPunct="1">
              <a:spcBef>
                <a:spcPct val="0"/>
              </a:spcBef>
            </a:pPr>
            <a:fld id="{788B6350-E201-4DA0-B836-3A44ED396E37}" type="slidenum">
              <a:rPr kumimoji="0" lang="en-US" altLang="sr-Latn-RS">
                <a:latin typeface="Times New Roman" panose="02020603050405020304" pitchFamily="18" charset="0"/>
              </a:rPr>
              <a:pPr eaLnBrk="1" hangingPunct="1">
                <a:spcBef>
                  <a:spcPct val="0"/>
                </a:spcBef>
              </a:pPr>
              <a:t>7</a:t>
            </a:fld>
            <a:endParaRPr kumimoji="0" lang="en-US" altLang="sr-Latn-RS">
              <a:latin typeface="Times New Roman" panose="02020603050405020304" pitchFamily="18" charset="0"/>
            </a:endParaRPr>
          </a:p>
        </p:txBody>
      </p:sp>
    </p:spTree>
    <p:extLst>
      <p:ext uri="{BB962C8B-B14F-4D97-AF65-F5344CB8AC3E}">
        <p14:creationId xmlns:p14="http://schemas.microsoft.com/office/powerpoint/2010/main" val="7583744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Arial" panose="020B0604020202020204" pitchFamily="34" charset="0"/>
              </a:defRPr>
            </a:lvl1pPr>
            <a:lvl2pPr marL="742950" indent="-285750" eaLnBrk="0" hangingPunct="0">
              <a:spcBef>
                <a:spcPct val="30000"/>
              </a:spcBef>
              <a:defRPr kumimoji="1" sz="1200">
                <a:solidFill>
                  <a:schemeClr val="tx1"/>
                </a:solidFill>
                <a:latin typeface="Arial" panose="020B0604020202020204" pitchFamily="34" charset="0"/>
              </a:defRPr>
            </a:lvl2pPr>
            <a:lvl3pPr marL="1143000" indent="-228600" eaLnBrk="0" hangingPunct="0">
              <a:spcBef>
                <a:spcPct val="30000"/>
              </a:spcBef>
              <a:defRPr kumimoji="1" sz="1200">
                <a:solidFill>
                  <a:schemeClr val="tx1"/>
                </a:solidFill>
                <a:latin typeface="Arial" panose="020B0604020202020204" pitchFamily="34" charset="0"/>
              </a:defRPr>
            </a:lvl3pPr>
            <a:lvl4pPr marL="1600200" indent="-228600" eaLnBrk="0" hangingPunct="0">
              <a:spcBef>
                <a:spcPct val="30000"/>
              </a:spcBef>
              <a:defRPr kumimoji="1" sz="1200">
                <a:solidFill>
                  <a:schemeClr val="tx1"/>
                </a:solidFill>
                <a:latin typeface="Arial" panose="020B0604020202020204" pitchFamily="34" charset="0"/>
              </a:defRPr>
            </a:lvl4pPr>
            <a:lvl5pPr marL="2057400" indent="-228600" eaLnBrk="0" hangingPunct="0">
              <a:spcBef>
                <a:spcPct val="30000"/>
              </a:spcBef>
              <a:defRPr kumimoji="1" sz="1200">
                <a:solidFill>
                  <a:schemeClr val="tx1"/>
                </a:solidFill>
                <a:latin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defRPr>
            </a:lvl9pPr>
          </a:lstStyle>
          <a:p>
            <a:pPr eaLnBrk="1" hangingPunct="1">
              <a:spcBef>
                <a:spcPct val="0"/>
              </a:spcBef>
            </a:pPr>
            <a:fld id="{8143B959-6CBF-4FEA-9F5D-85661047E044}" type="slidenum">
              <a:rPr kumimoji="0" lang="en-US" altLang="sr-Latn-RS">
                <a:latin typeface="Times New Roman" panose="02020603050405020304" pitchFamily="18" charset="0"/>
              </a:rPr>
              <a:pPr eaLnBrk="1" hangingPunct="1">
                <a:spcBef>
                  <a:spcPct val="0"/>
                </a:spcBef>
              </a:pPr>
              <a:t>8</a:t>
            </a:fld>
            <a:endParaRPr kumimoji="0" lang="en-US" altLang="sr-Latn-RS">
              <a:latin typeface="Times New Roman" panose="02020603050405020304" pitchFamily="18" charset="0"/>
            </a:endParaRPr>
          </a:p>
        </p:txBody>
      </p:sp>
      <p:sp>
        <p:nvSpPr>
          <p:cNvPr id="37891" name="Rectangle 2"/>
          <p:cNvSpPr>
            <a:spLocks noChangeArrowheads="1" noTextEdit="1"/>
          </p:cNvSpPr>
          <p:nvPr>
            <p:ph type="sldImg"/>
          </p:nvPr>
        </p:nvSpPr>
        <p:spPr>
          <a:ln/>
        </p:spPr>
      </p:sp>
      <p:sp>
        <p:nvSpPr>
          <p:cNvPr id="35844" name="Rectangle 3"/>
          <p:cNvSpPr>
            <a:spLocks noGrp="1" noChangeArrowheads="1"/>
          </p:cNvSpPr>
          <p:nvPr>
            <p:ph type="body" idx="1"/>
          </p:nvPr>
        </p:nvSpPr>
        <p:spPr/>
        <p:txBody>
          <a:bodyPr/>
          <a:lstStyle/>
          <a:p>
            <a:r>
              <a:rPr lang="sr-Latn-ME" altLang="sr-Latn-RS" smtClean="0">
                <a:latin typeface="Arial" panose="020B0604020202020204" pitchFamily="34" charset="0"/>
              </a:rPr>
              <a:t>Slika preuzeta sa : </a:t>
            </a:r>
            <a:r>
              <a:rPr lang="sr-Latn-ME" altLang="sr-Latn-RS" b="1" smtClean="0">
                <a:latin typeface="Arial" panose="020B0604020202020204" pitchFamily="34" charset="0"/>
              </a:rPr>
              <a:t>VREMENSKO PLANIRANJE U GRAĐEVINARSTVU, </a:t>
            </a:r>
            <a:r>
              <a:rPr lang="sr-Latn-ME" altLang="sr-Latn-RS" i="1" smtClean="0">
                <a:latin typeface="Arial" panose="020B0604020202020204" pitchFamily="34" charset="0"/>
              </a:rPr>
              <a:t>Nastavni materijali za predmet </a:t>
            </a:r>
            <a:r>
              <a:rPr lang="vi-VN" altLang="sr-Latn-RS" i="1" smtClean="0">
                <a:latin typeface="Arial" panose="020B0604020202020204" pitchFamily="34" charset="0"/>
              </a:rPr>
              <a:t>“</a:t>
            </a:r>
            <a:r>
              <a:rPr lang="vi-VN" altLang="sr-Latn-RS" b="1" i="1" smtClean="0">
                <a:latin typeface="Arial" panose="020B0604020202020204" pitchFamily="34" charset="0"/>
              </a:rPr>
              <a:t>Organizacija građenja II</a:t>
            </a:r>
            <a:r>
              <a:rPr lang="vi-VN" altLang="sr-Latn-RS" i="1" smtClean="0">
                <a:latin typeface="Arial" panose="020B0604020202020204" pitchFamily="34" charset="0"/>
              </a:rPr>
              <a:t>”</a:t>
            </a:r>
            <a:r>
              <a:rPr lang="sr-Latn-ME" altLang="sr-Latn-RS" i="1" smtClean="0">
                <a:latin typeface="Arial" panose="020B0604020202020204" pitchFamily="34" charset="0"/>
              </a:rPr>
              <a:t>  V</a:t>
            </a:r>
            <a:r>
              <a:rPr lang="sr-Latn-ME" altLang="sr-Latn-RS" smtClean="0">
                <a:latin typeface="Arial" panose="020B0604020202020204" pitchFamily="34" charset="0"/>
              </a:rPr>
              <a:t>iši predavač Mr.sc. </a:t>
            </a:r>
            <a:r>
              <a:rPr lang="sr-Latn-ME" altLang="sr-Latn-RS" b="1" i="1" smtClean="0">
                <a:latin typeface="Arial" panose="020B0604020202020204" pitchFamily="34" charset="0"/>
              </a:rPr>
              <a:t>Držislav Vidaković</a:t>
            </a:r>
            <a:r>
              <a:rPr lang="sr-Latn-ME" altLang="sr-Latn-RS" b="1" smtClean="0">
                <a:latin typeface="Arial" panose="020B0604020202020204" pitchFamily="34" charset="0"/>
              </a:rPr>
              <a:t>, </a:t>
            </a:r>
            <a:r>
              <a:rPr lang="sr-Latn-ME" altLang="sr-Latn-RS" smtClean="0">
                <a:latin typeface="Arial" panose="020B0604020202020204" pitchFamily="34" charset="0"/>
              </a:rPr>
              <a:t>d.i.g.</a:t>
            </a:r>
          </a:p>
          <a:p>
            <a:endParaRPr lang="sr-Latn-ME" altLang="sr-Latn-RS" smtClean="0">
              <a:latin typeface="Arial" panose="020B0604020202020204" pitchFamily="34" charset="0"/>
            </a:endParaRPr>
          </a:p>
          <a:p>
            <a:r>
              <a:rPr lang="sr-Latn-ME" altLang="en-US" b="1" smtClean="0">
                <a:latin typeface="Arial" panose="020B0604020202020204" pitchFamily="34" charset="0"/>
              </a:rPr>
              <a:t>Ritmična proizvodnja </a:t>
            </a:r>
            <a:r>
              <a:rPr lang="sr-Latn-ME" altLang="en-US" smtClean="0">
                <a:latin typeface="Arial" panose="020B0604020202020204" pitchFamily="34" charset="0"/>
              </a:rPr>
              <a:t>je najpoželjnija jer omogućuje najkraće rokove uz minimalne proizvodne resurse </a:t>
            </a:r>
            <a:r>
              <a:rPr lang="pl-PL" altLang="en-US" smtClean="0">
                <a:latin typeface="Arial" panose="020B0604020202020204" pitchFamily="34" charset="0"/>
              </a:rPr>
              <a:t>(po jedna radna grupa za svaki proces), a za tehnološke procese koji se odvijaju na građevini poželjno </a:t>
            </a:r>
            <a:r>
              <a:rPr lang="vi-VN" altLang="en-US" smtClean="0">
                <a:latin typeface="Arial" panose="020B0604020202020204" pitchFamily="34" charset="0"/>
              </a:rPr>
              <a:t>je da su međusobno istoritmični ili barem sinkroritmični (prikazuju ih pravci koji su svi istog nagiba -</a:t>
            </a:r>
            <a:r>
              <a:rPr lang="sr-Latn-ME" altLang="en-US" smtClean="0">
                <a:latin typeface="Arial" panose="020B0604020202020204" pitchFamily="34" charset="0"/>
              </a:rPr>
              <a:t>paralelni). Ritmičnosti se u praktičnim slučajevima približava dobrom podjelom na zahvate i </a:t>
            </a:r>
            <a:r>
              <a:rPr lang="vi-VN" altLang="en-US" smtClean="0">
                <a:latin typeface="Arial" panose="020B0604020202020204" pitchFamily="34" charset="0"/>
              </a:rPr>
              <a:t>prilagođavanjem (po veličini tj. učinku) radnih grupa koji na njima djeluju.</a:t>
            </a:r>
          </a:p>
          <a:p>
            <a:endParaRPr lang="sr-Latn-ME" altLang="sr-Latn-RS" smtClean="0">
              <a:latin typeface="Arial" panose="020B0604020202020204" pitchFamily="34" charset="0"/>
            </a:endParaRPr>
          </a:p>
          <a:p>
            <a:endParaRPr lang="sr-Latn-ME" altLang="sr-Latn-RS" smtClean="0">
              <a:latin typeface="Arial" panose="020B0604020202020204" pitchFamily="34" charset="0"/>
            </a:endParaRPr>
          </a:p>
          <a:p>
            <a:r>
              <a:rPr lang="sr-Latn-ME" altLang="en-US" smtClean="0">
                <a:latin typeface="Arial" panose="020B0604020202020204" pitchFamily="34" charset="0"/>
              </a:rPr>
              <a:t>Prednosti ritmične proizvodnje:</a:t>
            </a:r>
          </a:p>
          <a:p>
            <a:r>
              <a:rPr lang="sr-Latn-ME" altLang="en-US" smtClean="0">
                <a:latin typeface="Arial" panose="020B0604020202020204" pitchFamily="34" charset="0"/>
              </a:rPr>
              <a:t>􀃠 </a:t>
            </a:r>
            <a:r>
              <a:rPr lang="vi-VN" altLang="en-US" smtClean="0">
                <a:latin typeface="Arial" panose="020B0604020202020204" pitchFamily="34" charset="0"/>
              </a:rPr>
              <a:t>minimalno ukupno vr</a:t>
            </a:r>
            <a:r>
              <a:rPr lang="sr-Latn-ME" altLang="en-US" smtClean="0">
                <a:latin typeface="Arial" panose="020B0604020202020204" pitchFamily="34" charset="0"/>
              </a:rPr>
              <a:t>ij</a:t>
            </a:r>
            <a:r>
              <a:rPr lang="vi-VN" altLang="en-US" smtClean="0">
                <a:latin typeface="Arial" panose="020B0604020202020204" pitchFamily="34" charset="0"/>
              </a:rPr>
              <a:t>eme građenja</a:t>
            </a:r>
          </a:p>
          <a:p>
            <a:r>
              <a:rPr lang="pl-PL" altLang="en-US" smtClean="0">
                <a:latin typeface="Arial" panose="020B0604020202020204" pitchFamily="34" charset="0"/>
              </a:rPr>
              <a:t>􀃠 minimalna količina proizvodnih faktora</a:t>
            </a:r>
          </a:p>
          <a:p>
            <a:r>
              <a:rPr lang="sr-Latn-ME" altLang="en-US" smtClean="0">
                <a:latin typeface="Arial" panose="020B0604020202020204" pitchFamily="34" charset="0"/>
              </a:rPr>
              <a:t>􀃠 </a:t>
            </a:r>
            <a:r>
              <a:rPr lang="vi-VN" altLang="en-US" smtClean="0">
                <a:latin typeface="Arial" panose="020B0604020202020204" pitchFamily="34" charset="0"/>
              </a:rPr>
              <a:t>minimalni troškovi dela uređenja</a:t>
            </a:r>
            <a:r>
              <a:rPr lang="sr-Latn-ME" altLang="en-US" smtClean="0">
                <a:latin typeface="Arial" panose="020B0604020202020204" pitchFamily="34" charset="0"/>
              </a:rPr>
              <a:t> gradilišta (radnici i sredstva rada)</a:t>
            </a:r>
          </a:p>
          <a:p>
            <a:r>
              <a:rPr lang="sr-Latn-ME" altLang="en-US" smtClean="0">
                <a:latin typeface="Arial" panose="020B0604020202020204" pitchFamily="34" charset="0"/>
              </a:rPr>
              <a:t>􀃠 manji troškovi pripremnih radova</a:t>
            </a:r>
            <a:endParaRPr lang="en-GB" altLang="sr-Latn-RS" smtClean="0">
              <a:latin typeface="Arial" panose="020B0604020202020204" pitchFamily="34" charset="0"/>
            </a:endParaRPr>
          </a:p>
          <a:p>
            <a:endParaRPr lang="pl-PL" altLang="en-US" smtClean="0">
              <a:latin typeface="Arial" panose="020B0604020202020204" pitchFamily="34" charset="0"/>
            </a:endParaRPr>
          </a:p>
          <a:p>
            <a:r>
              <a:rPr lang="pl-PL" altLang="en-US" smtClean="0">
                <a:latin typeface="Arial" panose="020B0604020202020204" pitchFamily="34" charset="0"/>
              </a:rPr>
              <a:t>Zavisno od modula cikličnosti (takta) aktivnosti, procesi (tokovi) odvijanja radova, mogu biti sledeći:</a:t>
            </a:r>
            <a:endParaRPr lang="sr-Latn-ME" altLang="en-US" smtClean="0">
              <a:latin typeface="Arial" panose="020B0604020202020204" pitchFamily="34" charset="0"/>
            </a:endParaRPr>
          </a:p>
          <a:p>
            <a:pPr>
              <a:buFontTx/>
              <a:buChar char="•"/>
            </a:pPr>
            <a:r>
              <a:rPr lang="bs-Latn-BA" altLang="en-US" smtClean="0">
                <a:latin typeface="Arial" panose="020B0604020202020204" pitchFamily="34" charset="0"/>
              </a:rPr>
              <a:t>ritmički – sve aktivnosti imaju isti takt, </a:t>
            </a:r>
            <a:endParaRPr lang="sr-Latn-ME" altLang="en-US" smtClean="0">
              <a:latin typeface="Arial" panose="020B0604020202020204" pitchFamily="34" charset="0"/>
            </a:endParaRPr>
          </a:p>
          <a:p>
            <a:pPr>
              <a:buFontTx/>
              <a:buChar char="•"/>
            </a:pPr>
            <a:r>
              <a:rPr lang="pl-PL" altLang="en-US" smtClean="0">
                <a:latin typeface="Arial" panose="020B0604020202020204" pitchFamily="34" charset="0"/>
              </a:rPr>
              <a:t>aritmi</a:t>
            </a:r>
            <a:r>
              <a:rPr lang="bs-Latn-BA" altLang="en-US" smtClean="0">
                <a:latin typeface="Arial" panose="020B0604020202020204" pitchFamily="34" charset="0"/>
              </a:rPr>
              <a:t>č</a:t>
            </a:r>
            <a:r>
              <a:rPr lang="pl-PL" altLang="en-US" smtClean="0">
                <a:latin typeface="Arial" panose="020B0604020202020204" pitchFamily="34" charset="0"/>
              </a:rPr>
              <a:t>ki</a:t>
            </a:r>
            <a:r>
              <a:rPr lang="bs-Latn-BA" altLang="en-US" smtClean="0">
                <a:latin typeface="Arial" panose="020B0604020202020204" pitchFamily="34" charset="0"/>
              </a:rPr>
              <a:t> – </a:t>
            </a:r>
            <a:r>
              <a:rPr lang="pl-PL" altLang="en-US" smtClean="0">
                <a:latin typeface="Arial" panose="020B0604020202020204" pitchFamily="34" charset="0"/>
              </a:rPr>
              <a:t>aktivnosti imaju razli</a:t>
            </a:r>
            <a:r>
              <a:rPr lang="bs-Latn-BA" altLang="en-US" smtClean="0">
                <a:latin typeface="Arial" panose="020B0604020202020204" pitchFamily="34" charset="0"/>
              </a:rPr>
              <a:t>č</a:t>
            </a:r>
            <a:r>
              <a:rPr lang="pl-PL" altLang="en-US" smtClean="0">
                <a:latin typeface="Arial" panose="020B0604020202020204" pitchFamily="34" charset="0"/>
              </a:rPr>
              <a:t>ite taktove</a:t>
            </a:r>
            <a:r>
              <a:rPr lang="bs-Latn-BA" altLang="en-US" smtClean="0">
                <a:latin typeface="Arial" panose="020B0604020202020204" pitchFamily="34" charset="0"/>
              </a:rPr>
              <a:t>.</a:t>
            </a:r>
          </a:p>
          <a:p>
            <a:pPr>
              <a:buFontTx/>
              <a:buChar char="•"/>
            </a:pPr>
            <a:endParaRPr lang="sr-Latn-ME" altLang="en-US" smtClean="0">
              <a:latin typeface="Arial" panose="020B0604020202020204" pitchFamily="34" charset="0"/>
            </a:endParaRPr>
          </a:p>
          <a:p>
            <a:r>
              <a:rPr lang="pl-PL" altLang="en-US" smtClean="0">
                <a:latin typeface="Arial" panose="020B0604020202020204" pitchFamily="34" charset="0"/>
              </a:rPr>
              <a:t>Ritmi</a:t>
            </a:r>
            <a:r>
              <a:rPr lang="bs-Latn-BA" altLang="en-US" smtClean="0">
                <a:latin typeface="Arial" panose="020B0604020202020204" pitchFamily="34" charset="0"/>
              </a:rPr>
              <a:t>č</a:t>
            </a:r>
            <a:r>
              <a:rPr lang="pl-PL" altLang="en-US" smtClean="0">
                <a:latin typeface="Arial" panose="020B0604020202020204" pitchFamily="34" charset="0"/>
              </a:rPr>
              <a:t>ki i aritmi</a:t>
            </a:r>
            <a:r>
              <a:rPr lang="bs-Latn-BA" altLang="en-US" smtClean="0">
                <a:latin typeface="Arial" panose="020B0604020202020204" pitchFamily="34" charset="0"/>
              </a:rPr>
              <a:t>č</a:t>
            </a:r>
            <a:r>
              <a:rPr lang="pl-PL" altLang="en-US" smtClean="0">
                <a:latin typeface="Arial" panose="020B0604020202020204" pitchFamily="34" charset="0"/>
              </a:rPr>
              <a:t>ki procesi</a:t>
            </a:r>
            <a:r>
              <a:rPr lang="bs-Latn-BA" altLang="en-US" smtClean="0">
                <a:latin typeface="Arial" panose="020B0604020202020204" pitchFamily="34" charset="0"/>
              </a:rPr>
              <a:t> (</a:t>
            </a:r>
            <a:r>
              <a:rPr lang="pl-PL" altLang="en-US" smtClean="0">
                <a:latin typeface="Arial" panose="020B0604020202020204" pitchFamily="34" charset="0"/>
              </a:rPr>
              <a:t>tokovi</a:t>
            </a:r>
            <a:r>
              <a:rPr lang="bs-Latn-BA" altLang="en-US" smtClean="0">
                <a:latin typeface="Arial" panose="020B0604020202020204" pitchFamily="34" charset="0"/>
              </a:rPr>
              <a:t>) </a:t>
            </a:r>
            <a:r>
              <a:rPr lang="pl-PL" altLang="en-US" smtClean="0">
                <a:latin typeface="Arial" panose="020B0604020202020204" pitchFamily="34" charset="0"/>
              </a:rPr>
              <a:t>odvijanja radova</a:t>
            </a:r>
            <a:r>
              <a:rPr lang="bs-Latn-BA" altLang="en-US" smtClean="0">
                <a:latin typeface="Arial" panose="020B0604020202020204" pitchFamily="34" charset="0"/>
              </a:rPr>
              <a:t>, </a:t>
            </a:r>
            <a:r>
              <a:rPr lang="pl-PL" altLang="en-US" smtClean="0">
                <a:latin typeface="Arial" panose="020B0604020202020204" pitchFamily="34" charset="0"/>
              </a:rPr>
              <a:t>zavisno od toga da li se aktivnosti realizuju sa ili bez vremenskog zastoja</a:t>
            </a:r>
            <a:r>
              <a:rPr lang="bs-Latn-BA" altLang="en-US" smtClean="0">
                <a:latin typeface="Arial" panose="020B0604020202020204" pitchFamily="34" charset="0"/>
              </a:rPr>
              <a:t>, </a:t>
            </a:r>
            <a:r>
              <a:rPr lang="pl-PL" altLang="en-US" smtClean="0">
                <a:latin typeface="Arial" panose="020B0604020202020204" pitchFamily="34" charset="0"/>
              </a:rPr>
              <a:t>mogu biti</a:t>
            </a:r>
            <a:r>
              <a:rPr lang="bs-Latn-BA" altLang="en-US" smtClean="0">
                <a:latin typeface="Arial" panose="020B0604020202020204" pitchFamily="34" charset="0"/>
              </a:rPr>
              <a:t>: </a:t>
            </a:r>
            <a:endParaRPr lang="sr-Latn-ME" altLang="en-US" smtClean="0">
              <a:latin typeface="Arial" panose="020B0604020202020204" pitchFamily="34" charset="0"/>
            </a:endParaRPr>
          </a:p>
          <a:p>
            <a:pPr>
              <a:buFontTx/>
              <a:buChar char="•"/>
            </a:pPr>
            <a:r>
              <a:rPr lang="pl-PL" altLang="en-US" smtClean="0">
                <a:latin typeface="Arial" panose="020B0604020202020204" pitchFamily="34" charset="0"/>
              </a:rPr>
              <a:t>kontinualni  –  aktivnosti se realizuju bez vremenskog zastoja,</a:t>
            </a:r>
            <a:endParaRPr lang="sr-Latn-ME" altLang="en-US" smtClean="0">
              <a:latin typeface="Arial" panose="020B0604020202020204" pitchFamily="34" charset="0"/>
            </a:endParaRPr>
          </a:p>
          <a:p>
            <a:pPr>
              <a:buFontTx/>
              <a:buChar char="•"/>
            </a:pPr>
            <a:r>
              <a:rPr lang="pl-PL" altLang="en-US" smtClean="0">
                <a:latin typeface="Arial" panose="020B0604020202020204" pitchFamily="34" charset="0"/>
              </a:rPr>
              <a:t>diskontinualni (isprekidani) – aktivnosti se realizuju sa vremenskim zastojem.</a:t>
            </a:r>
            <a:endParaRPr lang="sr-Latn-ME" altLang="en-US" smtClean="0">
              <a:latin typeface="Arial" panose="020B0604020202020204" pitchFamily="34" charset="0"/>
            </a:endParaRPr>
          </a:p>
          <a:p>
            <a:endParaRPr lang="pl-PL" altLang="en-US" smtClean="0">
              <a:latin typeface="Arial" panose="020B0604020202020204" pitchFamily="34" charset="0"/>
            </a:endParaRPr>
          </a:p>
          <a:p>
            <a:r>
              <a:rPr lang="pl-PL" altLang="en-US" smtClean="0">
                <a:latin typeface="Arial" panose="020B0604020202020204" pitchFamily="34" charset="0"/>
              </a:rPr>
              <a:t>Ritmički tokovi predstavljaju pravilno odvijanje radova i u vremenu i u prostoru, dok aritmički predstavljaju nepovoljno odvijanje radova. Kod aritmičkih tokova postoje i tačke kritičnog približavanja radova, koje mogu ugroziti radove na izgradnji objekta. </a:t>
            </a:r>
            <a:endParaRPr lang="sr-Latn-ME" altLang="en-US" smtClean="0">
              <a:latin typeface="Arial" panose="020B0604020202020204" pitchFamily="34" charset="0"/>
            </a:endParaRPr>
          </a:p>
          <a:p>
            <a:r>
              <a:rPr lang="sr-Latn-CS" altLang="en-US" smtClean="0">
                <a:latin typeface="Arial" panose="020B0604020202020204" pitchFamily="34" charset="0"/>
              </a:rPr>
              <a:t>Ritmična proizvodnja je najpoželjnija jer omogućuje najkraće rokove uz minimalne proizvodne resurse (po jedna radna grupa za svaki proces), a za tehnološke procese, koji se odvijaju na objektu poželjno je da su kontinualni (prikazuju ih pravci koji su svi istog nagiba - paralelni). Ritmičnosti se u praktičnim slučajevima postiže dobrom podjelom na radne etape  i prilagođavanjem (po veličini tj. učinku) radnih grupa koji na njima rade.</a:t>
            </a:r>
            <a:endParaRPr lang="sr-Latn-ME" altLang="en-US" smtClean="0">
              <a:latin typeface="Arial" panose="020B0604020202020204" pitchFamily="34" charset="0"/>
            </a:endParaRPr>
          </a:p>
          <a:p>
            <a:r>
              <a:rPr lang="sr-Latn-CS" altLang="en-US" smtClean="0">
                <a:latin typeface="Arial" panose="020B0604020202020204" pitchFamily="34" charset="0"/>
              </a:rPr>
              <a:t>C</a:t>
            </a:r>
            <a:r>
              <a:rPr lang="bs-Latn-BA" altLang="en-US" smtClean="0">
                <a:latin typeface="Arial" panose="020B0604020202020204" pitchFamily="34" charset="0"/>
              </a:rPr>
              <a:t>iklogram može crtati </a:t>
            </a:r>
            <a:r>
              <a:rPr lang="pl-PL" altLang="en-US" smtClean="0">
                <a:latin typeface="Arial" panose="020B0604020202020204" pitchFamily="34" charset="0"/>
              </a:rPr>
              <a:t>poslije izrade mrežnog plana, ali i ne mora.</a:t>
            </a:r>
            <a:r>
              <a:rPr lang="bs-Latn-BA" altLang="en-US" smtClean="0">
                <a:latin typeface="Arial" panose="020B0604020202020204" pitchFamily="34" charset="0"/>
              </a:rPr>
              <a:t> Početni ciklogram se uglavnom koriguje i poboljšava (tj. optimizira), čime se dolazi do konačnog rješenja. </a:t>
            </a:r>
            <a:endParaRPr lang="sr-Latn-ME" altLang="en-US" smtClean="0">
              <a:latin typeface="Arial" panose="020B0604020202020204" pitchFamily="34" charset="0"/>
            </a:endParaRPr>
          </a:p>
          <a:p>
            <a:endParaRPr lang="sr-Latn-ME" altLang="en-US" smtClean="0">
              <a:latin typeface="Arial" panose="020B0604020202020204" pitchFamily="34" charset="0"/>
            </a:endParaRPr>
          </a:p>
          <a:p>
            <a:endParaRPr lang="sr-Latn-ME" altLang="en-US" smtClean="0">
              <a:latin typeface="Arial" panose="020B0604020202020204" pitchFamily="34" charset="0"/>
            </a:endParaRPr>
          </a:p>
          <a:p>
            <a:endParaRPr lang="sr-Latn-ME" altLang="en-US" smtClean="0">
              <a:latin typeface="Arial" panose="020B0604020202020204" pitchFamily="34" charset="0"/>
            </a:endParaRPr>
          </a:p>
          <a:p>
            <a:endParaRPr lang="sr-Latn-ME" altLang="en-US" smtClean="0">
              <a:latin typeface="Arial" panose="020B0604020202020204" pitchFamily="34" charset="0"/>
            </a:endParaRPr>
          </a:p>
          <a:p>
            <a:endParaRPr lang="sr-Latn-ME" altLang="sr-Latn-RS" smtClean="0">
              <a:latin typeface="Arial" panose="020B0604020202020204" pitchFamily="34" charset="0"/>
            </a:endParaRPr>
          </a:p>
        </p:txBody>
      </p:sp>
    </p:spTree>
    <p:extLst>
      <p:ext uri="{BB962C8B-B14F-4D97-AF65-F5344CB8AC3E}">
        <p14:creationId xmlns:p14="http://schemas.microsoft.com/office/powerpoint/2010/main" val="41272571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Arial" panose="020B0604020202020204" pitchFamily="34" charset="0"/>
              </a:defRPr>
            </a:lvl1pPr>
            <a:lvl2pPr marL="742950" indent="-285750" eaLnBrk="0" hangingPunct="0">
              <a:spcBef>
                <a:spcPct val="30000"/>
              </a:spcBef>
              <a:defRPr kumimoji="1" sz="1200">
                <a:solidFill>
                  <a:schemeClr val="tx1"/>
                </a:solidFill>
                <a:latin typeface="Arial" panose="020B0604020202020204" pitchFamily="34" charset="0"/>
              </a:defRPr>
            </a:lvl2pPr>
            <a:lvl3pPr marL="1143000" indent="-228600" eaLnBrk="0" hangingPunct="0">
              <a:spcBef>
                <a:spcPct val="30000"/>
              </a:spcBef>
              <a:defRPr kumimoji="1" sz="1200">
                <a:solidFill>
                  <a:schemeClr val="tx1"/>
                </a:solidFill>
                <a:latin typeface="Arial" panose="020B0604020202020204" pitchFamily="34" charset="0"/>
              </a:defRPr>
            </a:lvl3pPr>
            <a:lvl4pPr marL="1600200" indent="-228600" eaLnBrk="0" hangingPunct="0">
              <a:spcBef>
                <a:spcPct val="30000"/>
              </a:spcBef>
              <a:defRPr kumimoji="1" sz="1200">
                <a:solidFill>
                  <a:schemeClr val="tx1"/>
                </a:solidFill>
                <a:latin typeface="Arial" panose="020B0604020202020204" pitchFamily="34" charset="0"/>
              </a:defRPr>
            </a:lvl4pPr>
            <a:lvl5pPr marL="2057400" indent="-228600" eaLnBrk="0" hangingPunct="0">
              <a:spcBef>
                <a:spcPct val="30000"/>
              </a:spcBef>
              <a:defRPr kumimoji="1" sz="1200">
                <a:solidFill>
                  <a:schemeClr val="tx1"/>
                </a:solidFill>
                <a:latin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defRPr>
            </a:lvl9pPr>
          </a:lstStyle>
          <a:p>
            <a:pPr eaLnBrk="1" hangingPunct="1">
              <a:spcBef>
                <a:spcPct val="0"/>
              </a:spcBef>
            </a:pPr>
            <a:fld id="{BA6E3B73-848F-49BE-A9EA-A2866757FC58}" type="slidenum">
              <a:rPr kumimoji="0" lang="en-US" altLang="sr-Latn-RS">
                <a:latin typeface="Times New Roman" panose="02020603050405020304" pitchFamily="18" charset="0"/>
              </a:rPr>
              <a:pPr eaLnBrk="1" hangingPunct="1">
                <a:spcBef>
                  <a:spcPct val="0"/>
                </a:spcBef>
              </a:pPr>
              <a:t>9</a:t>
            </a:fld>
            <a:endParaRPr kumimoji="0" lang="en-US" altLang="sr-Latn-RS">
              <a:latin typeface="Times New Roman" panose="02020603050405020304" pitchFamily="18" charset="0"/>
            </a:endParaRPr>
          </a:p>
        </p:txBody>
      </p:sp>
      <p:sp>
        <p:nvSpPr>
          <p:cNvPr id="38915" name="Rectangle 2"/>
          <p:cNvSpPr>
            <a:spLocks noChangeArrowheads="1" noTextEdit="1"/>
          </p:cNvSpPr>
          <p:nvPr>
            <p:ph type="sldImg"/>
          </p:nvPr>
        </p:nvSpPr>
        <p:spPr>
          <a:ln/>
        </p:spPr>
      </p:sp>
      <p:sp>
        <p:nvSpPr>
          <p:cNvPr id="38916" name="Rectangle 3"/>
          <p:cNvSpPr>
            <a:spLocks noGrp="1" noChangeArrowheads="1"/>
          </p:cNvSpPr>
          <p:nvPr>
            <p:ph type="body" idx="1"/>
          </p:nvPr>
        </p:nvSpPr>
        <p:spPr>
          <a:noFill/>
        </p:spPr>
        <p:txBody>
          <a:bodyPr/>
          <a:lstStyle/>
          <a:p>
            <a:endParaRPr lang="en-GB" altLang="sr-Latn-RS" smtClean="0">
              <a:latin typeface="Arial" panose="020B0604020202020204" pitchFamily="34" charset="0"/>
            </a:endParaRPr>
          </a:p>
        </p:txBody>
      </p:sp>
    </p:spTree>
    <p:extLst>
      <p:ext uri="{BB962C8B-B14F-4D97-AF65-F5344CB8AC3E}">
        <p14:creationId xmlns:p14="http://schemas.microsoft.com/office/powerpoint/2010/main" val="13529264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p:spPr>
        <p:txBody>
          <a:bodyPr/>
          <a:lstStyle/>
          <a:p>
            <a:endParaRPr lang="sr-Latn-ME" altLang="sr-Latn-RS" smtClean="0">
              <a:latin typeface="Arial" panose="020B0604020202020204" pitchFamily="34" charset="0"/>
            </a:endParaRPr>
          </a:p>
        </p:txBody>
      </p:sp>
      <p:sp>
        <p:nvSpPr>
          <p:cNvPr id="39940" name="Slide Number Placeholder 3"/>
          <p:cNvSpPr>
            <a:spLocks noGrp="1"/>
          </p:cNvSpPr>
          <p:nvPr>
            <p:ph type="sldNum" sz="quarter" idx="5"/>
          </p:nvPr>
        </p:nvSpPr>
        <p:spPr>
          <a:noFill/>
        </p:spPr>
        <p:txBody>
          <a:bodyPr/>
          <a:lstStyle>
            <a:lvl1pPr eaLnBrk="0" hangingPunct="0">
              <a:spcBef>
                <a:spcPct val="30000"/>
              </a:spcBef>
              <a:defRPr kumimoji="1" sz="1200">
                <a:solidFill>
                  <a:schemeClr val="tx1"/>
                </a:solidFill>
                <a:latin typeface="Arial" panose="020B0604020202020204" pitchFamily="34" charset="0"/>
              </a:defRPr>
            </a:lvl1pPr>
            <a:lvl2pPr marL="742950" indent="-285750" eaLnBrk="0" hangingPunct="0">
              <a:spcBef>
                <a:spcPct val="30000"/>
              </a:spcBef>
              <a:defRPr kumimoji="1" sz="1200">
                <a:solidFill>
                  <a:schemeClr val="tx1"/>
                </a:solidFill>
                <a:latin typeface="Arial" panose="020B0604020202020204" pitchFamily="34" charset="0"/>
              </a:defRPr>
            </a:lvl2pPr>
            <a:lvl3pPr marL="1143000" indent="-228600" eaLnBrk="0" hangingPunct="0">
              <a:spcBef>
                <a:spcPct val="30000"/>
              </a:spcBef>
              <a:defRPr kumimoji="1" sz="1200">
                <a:solidFill>
                  <a:schemeClr val="tx1"/>
                </a:solidFill>
                <a:latin typeface="Arial" panose="020B0604020202020204" pitchFamily="34" charset="0"/>
              </a:defRPr>
            </a:lvl3pPr>
            <a:lvl4pPr marL="1600200" indent="-228600" eaLnBrk="0" hangingPunct="0">
              <a:spcBef>
                <a:spcPct val="30000"/>
              </a:spcBef>
              <a:defRPr kumimoji="1" sz="1200">
                <a:solidFill>
                  <a:schemeClr val="tx1"/>
                </a:solidFill>
                <a:latin typeface="Arial" panose="020B0604020202020204" pitchFamily="34" charset="0"/>
              </a:defRPr>
            </a:lvl4pPr>
            <a:lvl5pPr marL="2057400" indent="-228600" eaLnBrk="0" hangingPunct="0">
              <a:spcBef>
                <a:spcPct val="30000"/>
              </a:spcBef>
              <a:defRPr kumimoji="1" sz="1200">
                <a:solidFill>
                  <a:schemeClr val="tx1"/>
                </a:solidFill>
                <a:latin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defRPr>
            </a:lvl9pPr>
          </a:lstStyle>
          <a:p>
            <a:pPr eaLnBrk="1" hangingPunct="1">
              <a:spcBef>
                <a:spcPct val="0"/>
              </a:spcBef>
            </a:pPr>
            <a:fld id="{5B397A95-4E7E-4DD7-9612-889EE0199887}" type="slidenum">
              <a:rPr kumimoji="0" lang="en-US" altLang="sr-Latn-RS">
                <a:latin typeface="Times New Roman" panose="02020603050405020304" pitchFamily="18" charset="0"/>
              </a:rPr>
              <a:pPr eaLnBrk="1" hangingPunct="1">
                <a:spcBef>
                  <a:spcPct val="0"/>
                </a:spcBef>
              </a:pPr>
              <a:t>12</a:t>
            </a:fld>
            <a:endParaRPr kumimoji="0" lang="en-US" altLang="sr-Latn-RS">
              <a:latin typeface="Times New Roman" panose="02020603050405020304" pitchFamily="18" charset="0"/>
            </a:endParaRPr>
          </a:p>
        </p:txBody>
      </p:sp>
    </p:spTree>
    <p:extLst>
      <p:ext uri="{BB962C8B-B14F-4D97-AF65-F5344CB8AC3E}">
        <p14:creationId xmlns:p14="http://schemas.microsoft.com/office/powerpoint/2010/main" val="15825433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2395538" y="3529013"/>
            <a:ext cx="5619750"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ctrTitle"/>
          </p:nvPr>
        </p:nvSpPr>
        <p:spPr>
          <a:xfrm>
            <a:off x="2396319" y="802299"/>
            <a:ext cx="5618515" cy="2541431"/>
          </a:xfrm>
        </p:spPr>
        <p:txBody>
          <a:bodyPr bIns="0" anchor="b"/>
          <a:lstStyle>
            <a:lvl1pPr algn="l">
              <a:defRPr sz="4400"/>
            </a:lvl1pPr>
          </a:lstStyle>
          <a:p>
            <a:r>
              <a:rPr lang="en-US" dirty="0" smtClean="0"/>
              <a:t>Click to edit Master title style</a:t>
            </a:r>
            <a:endParaRPr lang="en-US" dirty="0"/>
          </a:p>
        </p:txBody>
      </p:sp>
      <p:sp>
        <p:nvSpPr>
          <p:cNvPr id="3" name="Subtitle 2"/>
          <p:cNvSpPr>
            <a:spLocks noGrp="1"/>
          </p:cNvSpPr>
          <p:nvPr>
            <p:ph type="subTitle" idx="1"/>
          </p:nvPr>
        </p:nvSpPr>
        <p:spPr>
          <a:xfrm>
            <a:off x="2396319" y="3531205"/>
            <a:ext cx="5618515" cy="480131"/>
          </a:xfrm>
        </p:spPr>
        <p:txBody>
          <a:bodyPr tIns="91440" bIns="91440">
            <a:noAutofit/>
          </a:bodyPr>
          <a:lstStyle>
            <a:lvl1pPr marL="0" indent="0" algn="l">
              <a:buNone/>
              <a:defRPr sz="1600" b="0" cap="all" baseline="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smtClean="0"/>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GB" altLang="sr-Latn-RS"/>
          </a:p>
        </p:txBody>
      </p:sp>
      <p:sp>
        <p:nvSpPr>
          <p:cNvPr id="6" name="Footer Placeholder 4"/>
          <p:cNvSpPr>
            <a:spLocks noGrp="1"/>
          </p:cNvSpPr>
          <p:nvPr>
            <p:ph type="ftr" sz="quarter" idx="11"/>
          </p:nvPr>
        </p:nvSpPr>
        <p:spPr>
          <a:xfrm>
            <a:off x="2395538" y="328613"/>
            <a:ext cx="3087687" cy="309562"/>
          </a:xfrm>
        </p:spPr>
        <p:txBody>
          <a:bodyPr/>
          <a:lstStyle>
            <a:lvl1pPr>
              <a:defRPr/>
            </a:lvl1pPr>
          </a:lstStyle>
          <a:p>
            <a:pPr>
              <a:defRPr/>
            </a:pPr>
            <a:endParaRPr lang="en-GB" altLang="sr-Latn-RS"/>
          </a:p>
        </p:txBody>
      </p:sp>
      <p:sp>
        <p:nvSpPr>
          <p:cNvPr id="7" name="Slide Number Placeholder 5"/>
          <p:cNvSpPr>
            <a:spLocks noGrp="1"/>
          </p:cNvSpPr>
          <p:nvPr>
            <p:ph type="sldNum" sz="quarter" idx="12"/>
          </p:nvPr>
        </p:nvSpPr>
        <p:spPr>
          <a:xfrm>
            <a:off x="1435100" y="798513"/>
            <a:ext cx="801688" cy="504825"/>
          </a:xfrm>
        </p:spPr>
        <p:txBody>
          <a:bodyPr/>
          <a:lstStyle>
            <a:lvl1pPr>
              <a:defRPr/>
            </a:lvl1pPr>
          </a:lstStyle>
          <a:p>
            <a:pPr>
              <a:defRPr/>
            </a:pPr>
            <a:fld id="{89333CFE-6B6F-412B-A6F2-3AB49A24A885}" type="slidenum">
              <a:rPr lang="en-GB" altLang="sr-Latn-RS"/>
              <a:pPr>
                <a:defRPr/>
              </a:pPr>
              <a:t>‹#›</a:t>
            </a:fld>
            <a:endParaRPr lang="en-GB" altLang="sr-Latn-RS"/>
          </a:p>
        </p:txBody>
      </p:sp>
    </p:spTree>
    <p:extLst>
      <p:ext uri="{BB962C8B-B14F-4D97-AF65-F5344CB8AC3E}">
        <p14:creationId xmlns:p14="http://schemas.microsoft.com/office/powerpoint/2010/main" val="41432834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cxnSp>
        <p:nvCxnSpPr>
          <p:cNvPr id="4" name="Straight Connector 3"/>
          <p:cNvCxnSpPr/>
          <p:nvPr/>
        </p:nvCxnSpPr>
        <p:spPr>
          <a:xfrm>
            <a:off x="1443038" y="1847850"/>
            <a:ext cx="6572250"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ltLang="sr-Latn-RS"/>
          </a:p>
        </p:txBody>
      </p:sp>
      <p:sp>
        <p:nvSpPr>
          <p:cNvPr id="6" name="Footer Placeholder 4"/>
          <p:cNvSpPr>
            <a:spLocks noGrp="1"/>
          </p:cNvSpPr>
          <p:nvPr>
            <p:ph type="ftr" sz="quarter" idx="11"/>
          </p:nvPr>
        </p:nvSpPr>
        <p:spPr/>
        <p:txBody>
          <a:bodyPr/>
          <a:lstStyle>
            <a:lvl1pPr>
              <a:defRPr/>
            </a:lvl1pPr>
          </a:lstStyle>
          <a:p>
            <a:pPr>
              <a:defRPr/>
            </a:pPr>
            <a:endParaRPr lang="en-GB" altLang="sr-Latn-RS"/>
          </a:p>
        </p:txBody>
      </p:sp>
      <p:sp>
        <p:nvSpPr>
          <p:cNvPr id="7" name="Slide Number Placeholder 5"/>
          <p:cNvSpPr>
            <a:spLocks noGrp="1"/>
          </p:cNvSpPr>
          <p:nvPr>
            <p:ph type="sldNum" sz="quarter" idx="12"/>
          </p:nvPr>
        </p:nvSpPr>
        <p:spPr/>
        <p:txBody>
          <a:bodyPr/>
          <a:lstStyle>
            <a:lvl1pPr>
              <a:defRPr/>
            </a:lvl1pPr>
          </a:lstStyle>
          <a:p>
            <a:pPr>
              <a:defRPr/>
            </a:pPr>
            <a:fld id="{51691ACD-8355-4D3A-947E-BEE8E341971F}" type="slidenum">
              <a:rPr lang="en-GB" altLang="sr-Latn-RS"/>
              <a:pPr>
                <a:defRPr/>
              </a:pPr>
              <a:t>‹#›</a:t>
            </a:fld>
            <a:endParaRPr lang="en-GB" altLang="sr-Latn-RS"/>
          </a:p>
        </p:txBody>
      </p:sp>
    </p:spTree>
    <p:extLst>
      <p:ext uri="{BB962C8B-B14F-4D97-AF65-F5344CB8AC3E}">
        <p14:creationId xmlns:p14="http://schemas.microsoft.com/office/powerpoint/2010/main" val="24288795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cxnSp>
        <p:nvCxnSpPr>
          <p:cNvPr id="4" name="Straight Connector 3"/>
          <p:cNvCxnSpPr/>
          <p:nvPr/>
        </p:nvCxnSpPr>
        <p:spPr>
          <a:xfrm>
            <a:off x="6918325" y="798513"/>
            <a:ext cx="0" cy="466090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Vertical Title 1"/>
          <p:cNvSpPr>
            <a:spLocks noGrp="1"/>
          </p:cNvSpPr>
          <p:nvPr>
            <p:ph type="title" orient="vert"/>
          </p:nvPr>
        </p:nvSpPr>
        <p:spPr>
          <a:xfrm>
            <a:off x="6918028" y="798974"/>
            <a:ext cx="1103027" cy="4659889"/>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43491" y="798974"/>
            <a:ext cx="5301095" cy="4659889"/>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ltLang="sr-Latn-RS"/>
          </a:p>
        </p:txBody>
      </p:sp>
      <p:sp>
        <p:nvSpPr>
          <p:cNvPr id="6" name="Footer Placeholder 4"/>
          <p:cNvSpPr>
            <a:spLocks noGrp="1"/>
          </p:cNvSpPr>
          <p:nvPr>
            <p:ph type="ftr" sz="quarter" idx="11"/>
          </p:nvPr>
        </p:nvSpPr>
        <p:spPr/>
        <p:txBody>
          <a:bodyPr/>
          <a:lstStyle>
            <a:lvl1pPr>
              <a:defRPr/>
            </a:lvl1pPr>
          </a:lstStyle>
          <a:p>
            <a:pPr>
              <a:defRPr/>
            </a:pPr>
            <a:endParaRPr lang="en-GB" altLang="sr-Latn-RS"/>
          </a:p>
        </p:txBody>
      </p:sp>
      <p:sp>
        <p:nvSpPr>
          <p:cNvPr id="7" name="Slide Number Placeholder 5"/>
          <p:cNvSpPr>
            <a:spLocks noGrp="1"/>
          </p:cNvSpPr>
          <p:nvPr>
            <p:ph type="sldNum" sz="quarter" idx="12"/>
          </p:nvPr>
        </p:nvSpPr>
        <p:spPr/>
        <p:txBody>
          <a:bodyPr/>
          <a:lstStyle>
            <a:lvl1pPr>
              <a:defRPr/>
            </a:lvl1pPr>
          </a:lstStyle>
          <a:p>
            <a:pPr>
              <a:defRPr/>
            </a:pPr>
            <a:fld id="{AE107929-CF98-47A5-849D-1A64338B3AD1}" type="slidenum">
              <a:rPr lang="en-GB" altLang="sr-Latn-RS"/>
              <a:pPr>
                <a:defRPr/>
              </a:pPr>
              <a:t>‹#›</a:t>
            </a:fld>
            <a:endParaRPr lang="en-GB" altLang="sr-Latn-RS"/>
          </a:p>
        </p:txBody>
      </p:sp>
    </p:spTree>
    <p:extLst>
      <p:ext uri="{BB962C8B-B14F-4D97-AF65-F5344CB8AC3E}">
        <p14:creationId xmlns:p14="http://schemas.microsoft.com/office/powerpoint/2010/main" val="39229238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3"/>
          <p:cNvCxnSpPr/>
          <p:nvPr/>
        </p:nvCxnSpPr>
        <p:spPr>
          <a:xfrm>
            <a:off x="842963" y="1290638"/>
            <a:ext cx="7905750"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a:xfrm>
            <a:off x="971600" y="195267"/>
            <a:ext cx="7632848" cy="1049337"/>
          </a:xfrm>
        </p:spPr>
        <p:txBody>
          <a:bodyPr/>
          <a:lstStyle>
            <a:lvl1pPr>
              <a:defRPr sz="2800" baseline="0"/>
            </a:lvl1pPr>
          </a:lstStyle>
          <a:p>
            <a:r>
              <a:rPr lang="en-US" dirty="0" smtClean="0"/>
              <a:t>Click to edit Master title style</a:t>
            </a:r>
            <a:endParaRPr lang="en-US" dirty="0"/>
          </a:p>
        </p:txBody>
      </p:sp>
      <p:sp>
        <p:nvSpPr>
          <p:cNvPr id="3" name="Content Placeholder 2"/>
          <p:cNvSpPr>
            <a:spLocks noGrp="1"/>
          </p:cNvSpPr>
          <p:nvPr>
            <p:ph idx="1"/>
          </p:nvPr>
        </p:nvSpPr>
        <p:spPr>
          <a:xfrm>
            <a:off x="827584" y="1556792"/>
            <a:ext cx="7920880" cy="4392487"/>
          </a:xfrm>
        </p:spPr>
        <p:txBody>
          <a:bodyPr/>
          <a:lstStyle>
            <a:lvl1pPr>
              <a:lnSpc>
                <a:spcPct val="100000"/>
              </a:lnSpc>
              <a:defRPr sz="1800" baseline="0"/>
            </a:lvl1pPr>
            <a:lvl2pPr>
              <a:lnSpc>
                <a:spcPct val="100000"/>
              </a:lnSpc>
              <a:defRPr baseline="0"/>
            </a:lvl2pPr>
            <a:lvl3pPr>
              <a:lnSpc>
                <a:spcPct val="100000"/>
              </a:lnSpc>
              <a:defRPr/>
            </a:lvl3pPr>
            <a:lvl4pPr>
              <a:lnSpc>
                <a:spcPct val="100000"/>
              </a:lnSpc>
              <a:defRPr/>
            </a:lvl4pPr>
            <a:lvl5pPr>
              <a:lnSpc>
                <a:spcPct val="100000"/>
              </a:lnSpc>
              <a:defRPr/>
            </a:lvl5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0"/>
          </p:nvPr>
        </p:nvSpPr>
        <p:spPr>
          <a:xfrm>
            <a:off x="47625" y="195263"/>
            <a:ext cx="795338" cy="504825"/>
          </a:xfrm>
        </p:spPr>
        <p:txBody>
          <a:bodyPr/>
          <a:lstStyle>
            <a:lvl1pPr>
              <a:defRPr/>
            </a:lvl1pPr>
          </a:lstStyle>
          <a:p>
            <a:pPr>
              <a:defRPr/>
            </a:pPr>
            <a:fld id="{07EF5424-6D46-4080-BDB4-73978D7D391B}" type="slidenum">
              <a:rPr lang="en-GB" altLang="sr-Latn-RS"/>
              <a:pPr>
                <a:defRPr/>
              </a:pPr>
              <a:t>‹#›</a:t>
            </a:fld>
            <a:endParaRPr lang="en-GB" altLang="sr-Latn-RS" dirty="0"/>
          </a:p>
        </p:txBody>
      </p:sp>
    </p:spTree>
    <p:extLst>
      <p:ext uri="{BB962C8B-B14F-4D97-AF65-F5344CB8AC3E}">
        <p14:creationId xmlns:p14="http://schemas.microsoft.com/office/powerpoint/2010/main" val="2383667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cxnSp>
        <p:nvCxnSpPr>
          <p:cNvPr id="4" name="Straight Connector 3"/>
          <p:cNvCxnSpPr/>
          <p:nvPr/>
        </p:nvCxnSpPr>
        <p:spPr>
          <a:xfrm>
            <a:off x="1443038" y="3805238"/>
            <a:ext cx="5618162"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a:xfrm>
            <a:off x="1443491" y="1756130"/>
            <a:ext cx="5617002" cy="1887950"/>
          </a:xfrm>
        </p:spPr>
        <p:txBody>
          <a:bodyPr anchor="b"/>
          <a:lstStyle>
            <a:lvl1pPr algn="l">
              <a:defRPr sz="3200"/>
            </a:lvl1pPr>
          </a:lstStyle>
          <a:p>
            <a:r>
              <a:rPr lang="en-US" dirty="0" smtClean="0"/>
              <a:t>Click to edit Master title style</a:t>
            </a:r>
            <a:endParaRPr lang="en-US" dirty="0"/>
          </a:p>
        </p:txBody>
      </p:sp>
      <p:sp>
        <p:nvSpPr>
          <p:cNvPr id="3" name="Text Placeholder 2"/>
          <p:cNvSpPr>
            <a:spLocks noGrp="1"/>
          </p:cNvSpPr>
          <p:nvPr>
            <p:ph type="body" idx="1"/>
          </p:nvPr>
        </p:nvSpPr>
        <p:spPr>
          <a:xfrm>
            <a:off x="1443492" y="3806196"/>
            <a:ext cx="5617002" cy="1012929"/>
          </a:xfrm>
        </p:spPr>
        <p:txBody>
          <a:bodyPr tIns="91440">
            <a:normAutofit/>
          </a:bodyPr>
          <a:lstStyle>
            <a:lvl1pPr marL="0" indent="0" algn="l">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smtClean="0"/>
              <a:t>Edit Master text styles</a:t>
            </a:r>
          </a:p>
        </p:txBody>
      </p:sp>
      <p:sp>
        <p:nvSpPr>
          <p:cNvPr id="5" name="Date Placeholder 3"/>
          <p:cNvSpPr>
            <a:spLocks noGrp="1"/>
          </p:cNvSpPr>
          <p:nvPr>
            <p:ph type="dt" sz="half" idx="10"/>
          </p:nvPr>
        </p:nvSpPr>
        <p:spPr/>
        <p:txBody>
          <a:bodyPr/>
          <a:lstStyle>
            <a:lvl1pPr>
              <a:defRPr/>
            </a:lvl1pPr>
          </a:lstStyle>
          <a:p>
            <a:pPr>
              <a:defRPr/>
            </a:pPr>
            <a:endParaRPr lang="en-US" altLang="sr-Latn-RS"/>
          </a:p>
        </p:txBody>
      </p:sp>
      <p:sp>
        <p:nvSpPr>
          <p:cNvPr id="6" name="Footer Placeholder 4"/>
          <p:cNvSpPr>
            <a:spLocks noGrp="1"/>
          </p:cNvSpPr>
          <p:nvPr>
            <p:ph type="ftr" sz="quarter" idx="11"/>
          </p:nvPr>
        </p:nvSpPr>
        <p:spPr/>
        <p:txBody>
          <a:bodyPr/>
          <a:lstStyle>
            <a:lvl1pPr>
              <a:defRPr/>
            </a:lvl1pPr>
          </a:lstStyle>
          <a:p>
            <a:pPr>
              <a:defRPr/>
            </a:pPr>
            <a:endParaRPr lang="en-GB" altLang="sr-Latn-RS"/>
          </a:p>
        </p:txBody>
      </p:sp>
      <p:sp>
        <p:nvSpPr>
          <p:cNvPr id="7" name="Slide Number Placeholder 5"/>
          <p:cNvSpPr>
            <a:spLocks noGrp="1"/>
          </p:cNvSpPr>
          <p:nvPr>
            <p:ph type="sldNum" sz="quarter" idx="12"/>
          </p:nvPr>
        </p:nvSpPr>
        <p:spPr/>
        <p:txBody>
          <a:bodyPr/>
          <a:lstStyle>
            <a:lvl1pPr>
              <a:defRPr/>
            </a:lvl1pPr>
          </a:lstStyle>
          <a:p>
            <a:pPr>
              <a:defRPr/>
            </a:pPr>
            <a:fld id="{6710B60C-63BB-4A6F-A170-28027222F375}" type="slidenum">
              <a:rPr lang="en-GB" altLang="sr-Latn-RS"/>
              <a:pPr>
                <a:defRPr/>
              </a:pPr>
              <a:t>‹#›</a:t>
            </a:fld>
            <a:endParaRPr lang="en-GB" altLang="sr-Latn-RS"/>
          </a:p>
        </p:txBody>
      </p:sp>
    </p:spTree>
    <p:extLst>
      <p:ext uri="{BB962C8B-B14F-4D97-AF65-F5344CB8AC3E}">
        <p14:creationId xmlns:p14="http://schemas.microsoft.com/office/powerpoint/2010/main" val="32258516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cxnSp>
        <p:nvCxnSpPr>
          <p:cNvPr id="5" name="Straight Connector 4"/>
          <p:cNvCxnSpPr/>
          <p:nvPr/>
        </p:nvCxnSpPr>
        <p:spPr>
          <a:xfrm>
            <a:off x="842963" y="1290638"/>
            <a:ext cx="7905750"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3" name="Content Placeholder 2"/>
          <p:cNvSpPr>
            <a:spLocks noGrp="1"/>
          </p:cNvSpPr>
          <p:nvPr>
            <p:ph sz="half" idx="1"/>
          </p:nvPr>
        </p:nvSpPr>
        <p:spPr>
          <a:xfrm>
            <a:off x="843270" y="1412775"/>
            <a:ext cx="3726091" cy="4536505"/>
          </a:xfrm>
        </p:spPr>
        <p:txBody>
          <a:bodyPr/>
          <a:lstStyle>
            <a:lvl1pPr>
              <a:lnSpc>
                <a:spcPct val="100000"/>
              </a:lnSpc>
              <a:defRPr sz="1800" baseline="0"/>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889182" y="1412776"/>
            <a:ext cx="3715266" cy="4536504"/>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itle 1"/>
          <p:cNvSpPr>
            <a:spLocks noGrp="1"/>
          </p:cNvSpPr>
          <p:nvPr>
            <p:ph type="title"/>
          </p:nvPr>
        </p:nvSpPr>
        <p:spPr>
          <a:xfrm>
            <a:off x="971600" y="195267"/>
            <a:ext cx="7632848" cy="1049337"/>
          </a:xfrm>
        </p:spPr>
        <p:txBody>
          <a:bodyPr/>
          <a:lstStyle>
            <a:lvl1pPr>
              <a:defRPr sz="2800"/>
            </a:lvl1pPr>
          </a:lstStyle>
          <a:p>
            <a:r>
              <a:rPr lang="en-US" dirty="0" smtClean="0"/>
              <a:t>Click to edit Master title style</a:t>
            </a:r>
            <a:endParaRPr lang="en-US" dirty="0"/>
          </a:p>
        </p:txBody>
      </p:sp>
      <p:sp>
        <p:nvSpPr>
          <p:cNvPr id="6" name="Slide Number Placeholder 5"/>
          <p:cNvSpPr>
            <a:spLocks noGrp="1"/>
          </p:cNvSpPr>
          <p:nvPr>
            <p:ph type="sldNum" sz="quarter" idx="10"/>
          </p:nvPr>
        </p:nvSpPr>
        <p:spPr>
          <a:xfrm>
            <a:off x="47625" y="195263"/>
            <a:ext cx="795338" cy="504825"/>
          </a:xfrm>
        </p:spPr>
        <p:txBody>
          <a:bodyPr/>
          <a:lstStyle>
            <a:lvl1pPr>
              <a:defRPr/>
            </a:lvl1pPr>
          </a:lstStyle>
          <a:p>
            <a:pPr>
              <a:defRPr/>
            </a:pPr>
            <a:fld id="{F7685DFF-7FF3-4B51-B31F-56276BF5DA29}" type="slidenum">
              <a:rPr lang="en-GB" altLang="sr-Latn-RS"/>
              <a:pPr>
                <a:defRPr/>
              </a:pPr>
              <a:t>‹#›</a:t>
            </a:fld>
            <a:endParaRPr lang="en-GB" altLang="sr-Latn-RS" dirty="0"/>
          </a:p>
        </p:txBody>
      </p:sp>
    </p:spTree>
    <p:extLst>
      <p:ext uri="{BB962C8B-B14F-4D97-AF65-F5344CB8AC3E}">
        <p14:creationId xmlns:p14="http://schemas.microsoft.com/office/powerpoint/2010/main" val="35818863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cxnSp>
        <p:nvCxnSpPr>
          <p:cNvPr id="7" name="Straight Connector 6"/>
          <p:cNvCxnSpPr/>
          <p:nvPr/>
        </p:nvCxnSpPr>
        <p:spPr>
          <a:xfrm>
            <a:off x="842963" y="1290638"/>
            <a:ext cx="7905750"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3" name="Text Placeholder 2"/>
          <p:cNvSpPr>
            <a:spLocks noGrp="1"/>
          </p:cNvSpPr>
          <p:nvPr>
            <p:ph type="body" idx="1"/>
          </p:nvPr>
        </p:nvSpPr>
        <p:spPr>
          <a:xfrm>
            <a:off x="855711" y="1430097"/>
            <a:ext cx="3725987" cy="801943"/>
          </a:xfrm>
        </p:spPr>
        <p:txBody>
          <a:bodyPr anchor="b">
            <a:normAutofit/>
          </a:bodyPr>
          <a:lstStyle>
            <a:lvl1pPr marL="0" indent="0">
              <a:lnSpc>
                <a:spcPct val="100000"/>
              </a:lnSpc>
              <a:buNone/>
              <a:defRPr sz="2000" b="0" cap="all"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smtClean="0"/>
              <a:t>Edit Master text styles</a:t>
            </a:r>
          </a:p>
        </p:txBody>
      </p:sp>
      <p:sp>
        <p:nvSpPr>
          <p:cNvPr id="4" name="Content Placeholder 3"/>
          <p:cNvSpPr>
            <a:spLocks noGrp="1"/>
          </p:cNvSpPr>
          <p:nvPr>
            <p:ph sz="half" idx="2"/>
          </p:nvPr>
        </p:nvSpPr>
        <p:spPr>
          <a:xfrm>
            <a:off x="843270" y="2233236"/>
            <a:ext cx="3725987" cy="3871630"/>
          </a:xfrm>
        </p:spPr>
        <p:txBody>
          <a:bodyPr/>
          <a:lstStyle>
            <a:lvl1pPr>
              <a:defRPr sz="1800"/>
            </a:lvl1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901623" y="1433551"/>
            <a:ext cx="3859282" cy="802237"/>
          </a:xfrm>
        </p:spPr>
        <p:txBody>
          <a:bodyPr anchor="b">
            <a:normAutofit/>
          </a:bodyPr>
          <a:lstStyle>
            <a:lvl1pPr marL="0" indent="0">
              <a:lnSpc>
                <a:spcPct val="100000"/>
              </a:lnSpc>
              <a:buNone/>
              <a:defRPr sz="2000" b="0" cap="all"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889182" y="2232040"/>
            <a:ext cx="3859282" cy="3861255"/>
          </a:xfrm>
        </p:spPr>
        <p:txBody>
          <a:bodyPr/>
          <a:lstStyle>
            <a:lvl1pPr>
              <a:defRPr sz="1800"/>
            </a:lvl1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itle 1"/>
          <p:cNvSpPr>
            <a:spLocks noGrp="1"/>
          </p:cNvSpPr>
          <p:nvPr>
            <p:ph type="title"/>
          </p:nvPr>
        </p:nvSpPr>
        <p:spPr>
          <a:xfrm>
            <a:off x="971600" y="195267"/>
            <a:ext cx="7632848" cy="1049337"/>
          </a:xfrm>
        </p:spPr>
        <p:txBody>
          <a:bodyPr/>
          <a:lstStyle>
            <a:lvl1pPr>
              <a:defRPr sz="2800"/>
            </a:lvl1pPr>
          </a:lstStyle>
          <a:p>
            <a:r>
              <a:rPr lang="en-US" dirty="0" smtClean="0"/>
              <a:t>Click to edit Master title style</a:t>
            </a:r>
            <a:endParaRPr lang="en-US" dirty="0"/>
          </a:p>
        </p:txBody>
      </p:sp>
      <p:sp>
        <p:nvSpPr>
          <p:cNvPr id="8" name="Slide Number Placeholder 5"/>
          <p:cNvSpPr>
            <a:spLocks noGrp="1"/>
          </p:cNvSpPr>
          <p:nvPr>
            <p:ph type="sldNum" sz="quarter" idx="10"/>
          </p:nvPr>
        </p:nvSpPr>
        <p:spPr>
          <a:xfrm>
            <a:off x="47625" y="195263"/>
            <a:ext cx="795338" cy="504825"/>
          </a:xfrm>
        </p:spPr>
        <p:txBody>
          <a:bodyPr/>
          <a:lstStyle>
            <a:lvl1pPr>
              <a:defRPr/>
            </a:lvl1pPr>
          </a:lstStyle>
          <a:p>
            <a:pPr>
              <a:defRPr/>
            </a:pPr>
            <a:fld id="{6311DC20-F5CC-484F-90EE-2E1ACF9A108F}" type="slidenum">
              <a:rPr lang="en-GB" altLang="sr-Latn-RS"/>
              <a:pPr>
                <a:defRPr/>
              </a:pPr>
              <a:t>‹#›</a:t>
            </a:fld>
            <a:endParaRPr lang="en-GB" altLang="sr-Latn-RS" dirty="0"/>
          </a:p>
        </p:txBody>
      </p:sp>
    </p:spTree>
    <p:extLst>
      <p:ext uri="{BB962C8B-B14F-4D97-AF65-F5344CB8AC3E}">
        <p14:creationId xmlns:p14="http://schemas.microsoft.com/office/powerpoint/2010/main" val="33934838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cxnSp>
        <p:nvCxnSpPr>
          <p:cNvPr id="3" name="Straight Connector 2"/>
          <p:cNvCxnSpPr/>
          <p:nvPr/>
        </p:nvCxnSpPr>
        <p:spPr>
          <a:xfrm>
            <a:off x="1443038" y="1847850"/>
            <a:ext cx="6572250"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Date Placeholder 2"/>
          <p:cNvSpPr>
            <a:spLocks noGrp="1"/>
          </p:cNvSpPr>
          <p:nvPr>
            <p:ph type="dt" sz="half" idx="10"/>
          </p:nvPr>
        </p:nvSpPr>
        <p:spPr/>
        <p:txBody>
          <a:bodyPr/>
          <a:lstStyle>
            <a:lvl1pPr>
              <a:defRPr/>
            </a:lvl1pPr>
          </a:lstStyle>
          <a:p>
            <a:pPr>
              <a:defRPr/>
            </a:pPr>
            <a:endParaRPr lang="en-US" altLang="sr-Latn-RS"/>
          </a:p>
        </p:txBody>
      </p:sp>
      <p:sp>
        <p:nvSpPr>
          <p:cNvPr id="5" name="Footer Placeholder 3"/>
          <p:cNvSpPr>
            <a:spLocks noGrp="1"/>
          </p:cNvSpPr>
          <p:nvPr>
            <p:ph type="ftr" sz="quarter" idx="11"/>
          </p:nvPr>
        </p:nvSpPr>
        <p:spPr/>
        <p:txBody>
          <a:bodyPr/>
          <a:lstStyle>
            <a:lvl1pPr>
              <a:defRPr/>
            </a:lvl1pPr>
          </a:lstStyle>
          <a:p>
            <a:pPr>
              <a:defRPr/>
            </a:pPr>
            <a:endParaRPr lang="en-GB" altLang="sr-Latn-RS"/>
          </a:p>
        </p:txBody>
      </p:sp>
      <p:sp>
        <p:nvSpPr>
          <p:cNvPr id="6" name="Slide Number Placeholder 4"/>
          <p:cNvSpPr>
            <a:spLocks noGrp="1"/>
          </p:cNvSpPr>
          <p:nvPr>
            <p:ph type="sldNum" sz="quarter" idx="12"/>
          </p:nvPr>
        </p:nvSpPr>
        <p:spPr/>
        <p:txBody>
          <a:bodyPr/>
          <a:lstStyle>
            <a:lvl1pPr>
              <a:defRPr/>
            </a:lvl1pPr>
          </a:lstStyle>
          <a:p>
            <a:pPr>
              <a:defRPr/>
            </a:pPr>
            <a:fld id="{356DD461-0A89-4A91-A6A4-FB36EDF9F056}" type="slidenum">
              <a:rPr lang="en-GB" altLang="sr-Latn-RS"/>
              <a:pPr>
                <a:defRPr/>
              </a:pPr>
              <a:t>‹#›</a:t>
            </a:fld>
            <a:endParaRPr lang="en-GB" altLang="sr-Latn-RS"/>
          </a:p>
        </p:txBody>
      </p:sp>
    </p:spTree>
    <p:extLst>
      <p:ext uri="{BB962C8B-B14F-4D97-AF65-F5344CB8AC3E}">
        <p14:creationId xmlns:p14="http://schemas.microsoft.com/office/powerpoint/2010/main" val="2465974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ltLang="sr-Latn-RS"/>
          </a:p>
        </p:txBody>
      </p:sp>
      <p:sp>
        <p:nvSpPr>
          <p:cNvPr id="3" name="Footer Placeholder 4"/>
          <p:cNvSpPr>
            <a:spLocks noGrp="1"/>
          </p:cNvSpPr>
          <p:nvPr>
            <p:ph type="ftr" sz="quarter" idx="11"/>
          </p:nvPr>
        </p:nvSpPr>
        <p:spPr/>
        <p:txBody>
          <a:bodyPr/>
          <a:lstStyle>
            <a:lvl1pPr>
              <a:defRPr/>
            </a:lvl1pPr>
          </a:lstStyle>
          <a:p>
            <a:pPr>
              <a:defRPr/>
            </a:pPr>
            <a:endParaRPr lang="en-GB" altLang="sr-Latn-RS"/>
          </a:p>
        </p:txBody>
      </p:sp>
      <p:sp>
        <p:nvSpPr>
          <p:cNvPr id="4" name="Slide Number Placeholder 5"/>
          <p:cNvSpPr>
            <a:spLocks noGrp="1"/>
          </p:cNvSpPr>
          <p:nvPr>
            <p:ph type="sldNum" sz="quarter" idx="12"/>
          </p:nvPr>
        </p:nvSpPr>
        <p:spPr/>
        <p:txBody>
          <a:bodyPr/>
          <a:lstStyle>
            <a:lvl1pPr>
              <a:defRPr/>
            </a:lvl1pPr>
          </a:lstStyle>
          <a:p>
            <a:pPr>
              <a:defRPr/>
            </a:pPr>
            <a:fld id="{26E6A5E0-1C77-47E3-8CFB-74EDF0038C4B}" type="slidenum">
              <a:rPr lang="en-GB" altLang="sr-Latn-RS"/>
              <a:pPr>
                <a:defRPr/>
              </a:pPr>
              <a:t>‹#›</a:t>
            </a:fld>
            <a:endParaRPr lang="en-GB" altLang="sr-Latn-RS"/>
          </a:p>
        </p:txBody>
      </p:sp>
    </p:spTree>
    <p:extLst>
      <p:ext uri="{BB962C8B-B14F-4D97-AF65-F5344CB8AC3E}">
        <p14:creationId xmlns:p14="http://schemas.microsoft.com/office/powerpoint/2010/main" val="30556341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a:off x="1441450" y="3205163"/>
            <a:ext cx="2424113"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a:xfrm>
            <a:off x="1439042" y="798973"/>
            <a:ext cx="2425950" cy="2247117"/>
          </a:xfrm>
        </p:spPr>
        <p:txBody>
          <a:bodyPr anchor="b"/>
          <a:lstStyle>
            <a:lvl1pPr algn="l">
              <a:defRPr sz="2400"/>
            </a:lvl1pPr>
          </a:lstStyle>
          <a:p>
            <a:r>
              <a:rPr lang="en-US" smtClean="0"/>
              <a:t>Click to edit Master title style</a:t>
            </a:r>
            <a:endParaRPr lang="en-US" dirty="0"/>
          </a:p>
        </p:txBody>
      </p:sp>
      <p:sp>
        <p:nvSpPr>
          <p:cNvPr id="3" name="Content Placeholder 2"/>
          <p:cNvSpPr>
            <a:spLocks noGrp="1"/>
          </p:cNvSpPr>
          <p:nvPr>
            <p:ph idx="1"/>
          </p:nvPr>
        </p:nvSpPr>
        <p:spPr>
          <a:xfrm>
            <a:off x="4186656" y="798974"/>
            <a:ext cx="3828178" cy="4658826"/>
          </a:xfrm>
        </p:spPr>
        <p:txBody>
          <a:bodyPr anchor="ct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1439042" y="3205492"/>
            <a:ext cx="2427369" cy="2248181"/>
          </a:xfrm>
        </p:spPr>
        <p:txBody>
          <a:bodyPr>
            <a:normAutofit/>
          </a:bodyPr>
          <a:lstStyle>
            <a:lvl1pPr marL="0" indent="0" algn="l">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6" name="Date Placeholder 4"/>
          <p:cNvSpPr>
            <a:spLocks noGrp="1"/>
          </p:cNvSpPr>
          <p:nvPr>
            <p:ph type="dt" sz="half" idx="10"/>
          </p:nvPr>
        </p:nvSpPr>
        <p:spPr/>
        <p:txBody>
          <a:bodyPr/>
          <a:lstStyle>
            <a:lvl1pPr>
              <a:defRPr/>
            </a:lvl1pPr>
          </a:lstStyle>
          <a:p>
            <a:pPr>
              <a:defRPr/>
            </a:pPr>
            <a:endParaRPr lang="en-US" altLang="sr-Latn-RS"/>
          </a:p>
        </p:txBody>
      </p:sp>
      <p:sp>
        <p:nvSpPr>
          <p:cNvPr id="7" name="Footer Placeholder 5"/>
          <p:cNvSpPr>
            <a:spLocks noGrp="1"/>
          </p:cNvSpPr>
          <p:nvPr>
            <p:ph type="ftr" sz="quarter" idx="11"/>
          </p:nvPr>
        </p:nvSpPr>
        <p:spPr/>
        <p:txBody>
          <a:bodyPr/>
          <a:lstStyle>
            <a:lvl1pPr>
              <a:defRPr/>
            </a:lvl1pPr>
          </a:lstStyle>
          <a:p>
            <a:pPr>
              <a:defRPr/>
            </a:pPr>
            <a:endParaRPr lang="en-GB" altLang="sr-Latn-RS"/>
          </a:p>
        </p:txBody>
      </p:sp>
      <p:sp>
        <p:nvSpPr>
          <p:cNvPr id="8" name="Slide Number Placeholder 6"/>
          <p:cNvSpPr>
            <a:spLocks noGrp="1"/>
          </p:cNvSpPr>
          <p:nvPr>
            <p:ph type="sldNum" sz="quarter" idx="12"/>
          </p:nvPr>
        </p:nvSpPr>
        <p:spPr/>
        <p:txBody>
          <a:bodyPr/>
          <a:lstStyle>
            <a:lvl1pPr>
              <a:defRPr/>
            </a:lvl1pPr>
          </a:lstStyle>
          <a:p>
            <a:pPr>
              <a:defRPr/>
            </a:pPr>
            <a:fld id="{7D9838C5-87C7-4008-B85A-A7DBAF364BFB}" type="slidenum">
              <a:rPr lang="en-GB" altLang="sr-Latn-RS"/>
              <a:pPr>
                <a:defRPr/>
              </a:pPr>
              <a:t>‹#›</a:t>
            </a:fld>
            <a:endParaRPr lang="en-GB" altLang="sr-Latn-RS"/>
          </a:p>
        </p:txBody>
      </p:sp>
    </p:spTree>
    <p:extLst>
      <p:ext uri="{BB962C8B-B14F-4D97-AF65-F5344CB8AC3E}">
        <p14:creationId xmlns:p14="http://schemas.microsoft.com/office/powerpoint/2010/main" val="3439491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Group 10"/>
          <p:cNvGrpSpPr>
            <a:grpSpLocks/>
          </p:cNvGrpSpPr>
          <p:nvPr/>
        </p:nvGrpSpPr>
        <p:grpSpPr bwMode="auto">
          <a:xfrm>
            <a:off x="4995863" y="482600"/>
            <a:ext cx="3511550" cy="5148263"/>
            <a:chOff x="6852919" y="583365"/>
            <a:chExt cx="4681849" cy="5181928"/>
          </a:xfrm>
        </p:grpSpPr>
        <p:sp>
          <p:nvSpPr>
            <p:cNvPr id="6" name="Rectangle 5"/>
            <p:cNvSpPr/>
            <p:nvPr/>
          </p:nvSpPr>
          <p:spPr>
            <a:xfrm>
              <a:off x="6852919" y="583365"/>
              <a:ext cx="4681849" cy="5181928"/>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7273787" y="915806"/>
              <a:ext cx="3844017" cy="4507918"/>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cxnSp>
        <p:nvCxnSpPr>
          <p:cNvPr id="8" name="Straight Connector 7"/>
          <p:cNvCxnSpPr/>
          <p:nvPr/>
        </p:nvCxnSpPr>
        <p:spPr>
          <a:xfrm>
            <a:off x="1441450" y="3143250"/>
            <a:ext cx="3241675"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a:xfrm>
            <a:off x="1444148" y="1129513"/>
            <a:ext cx="3244935" cy="1830584"/>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640128" y="1122543"/>
            <a:ext cx="2234998" cy="3866327"/>
          </a:xfrm>
          <a:solidFill>
            <a:schemeClr val="bg1">
              <a:lumMod val="85000"/>
            </a:schemeClr>
          </a:solidFill>
          <a:ln w="9525" cap="sq">
            <a:noFill/>
            <a:miter lim="800000"/>
          </a:ln>
          <a:effectLst/>
        </p:spPr>
        <p:txBody>
          <a:bodyPr rtlCol="0">
            <a:normAutofit/>
          </a:bodyPr>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443492" y="3145992"/>
            <a:ext cx="3240286" cy="2003742"/>
          </a:xfrm>
        </p:spPr>
        <p:txBody>
          <a:bodyPr>
            <a:normAutofit/>
          </a:bodyPr>
          <a:lstStyle>
            <a:lvl1pPr marL="0" indent="0" algn="l">
              <a:buNone/>
              <a:defRPr sz="18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9" name="Date Placeholder 4"/>
          <p:cNvSpPr>
            <a:spLocks noGrp="1"/>
          </p:cNvSpPr>
          <p:nvPr>
            <p:ph type="dt" sz="half" idx="10"/>
          </p:nvPr>
        </p:nvSpPr>
        <p:spPr>
          <a:xfrm>
            <a:off x="1436688" y="5470525"/>
            <a:ext cx="3252787" cy="319088"/>
          </a:xfrm>
        </p:spPr>
        <p:txBody>
          <a:bodyPr/>
          <a:lstStyle>
            <a:lvl1pPr algn="l">
              <a:defRPr/>
            </a:lvl1pPr>
          </a:lstStyle>
          <a:p>
            <a:pPr>
              <a:defRPr/>
            </a:pPr>
            <a:endParaRPr lang="en-US" altLang="sr-Latn-RS"/>
          </a:p>
        </p:txBody>
      </p:sp>
      <p:sp>
        <p:nvSpPr>
          <p:cNvPr id="10" name="Footer Placeholder 5"/>
          <p:cNvSpPr>
            <a:spLocks noGrp="1"/>
          </p:cNvSpPr>
          <p:nvPr>
            <p:ph type="ftr" sz="quarter" idx="11"/>
          </p:nvPr>
        </p:nvSpPr>
        <p:spPr>
          <a:xfrm>
            <a:off x="1438275" y="319088"/>
            <a:ext cx="3251200" cy="320675"/>
          </a:xfrm>
        </p:spPr>
        <p:txBody>
          <a:bodyPr/>
          <a:lstStyle>
            <a:lvl1pPr>
              <a:defRPr/>
            </a:lvl1pPr>
          </a:lstStyle>
          <a:p>
            <a:pPr>
              <a:defRPr/>
            </a:pPr>
            <a:endParaRPr lang="en-US"/>
          </a:p>
        </p:txBody>
      </p:sp>
      <p:sp>
        <p:nvSpPr>
          <p:cNvPr id="11" name="Slide Number Placeholder 6"/>
          <p:cNvSpPr>
            <a:spLocks noGrp="1"/>
          </p:cNvSpPr>
          <p:nvPr>
            <p:ph type="sldNum" sz="quarter" idx="12"/>
          </p:nvPr>
        </p:nvSpPr>
        <p:spPr/>
        <p:txBody>
          <a:bodyPr/>
          <a:lstStyle>
            <a:lvl1pPr>
              <a:defRPr/>
            </a:lvl1pPr>
          </a:lstStyle>
          <a:p>
            <a:pPr>
              <a:defRPr/>
            </a:pPr>
            <a:fld id="{5E068FEB-7096-41AE-8FBF-8C7A05B225BC}" type="slidenum">
              <a:rPr lang="en-GB" altLang="sr-Latn-RS"/>
              <a:pPr>
                <a:defRPr/>
              </a:pPr>
              <a:t>‹#›</a:t>
            </a:fld>
            <a:endParaRPr lang="en-GB" altLang="sr-Latn-RS"/>
          </a:p>
        </p:txBody>
      </p:sp>
    </p:spTree>
    <p:extLst>
      <p:ext uri="{BB962C8B-B14F-4D97-AF65-F5344CB8AC3E}">
        <p14:creationId xmlns:p14="http://schemas.microsoft.com/office/powerpoint/2010/main" val="41112876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sp>
        <p:nvSpPr>
          <p:cNvPr id="10" name="Rectangle 9"/>
          <p:cNvSpPr/>
          <p:nvPr/>
        </p:nvSpPr>
        <p:spPr>
          <a:xfrm>
            <a:off x="0" y="2016125"/>
            <a:ext cx="9144000" cy="4079875"/>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027" name="Picture 11"/>
          <p:cNvPicPr>
            <a:picLocks noChangeAspect="1"/>
          </p:cNvPicPr>
          <p:nvPr/>
        </p:nvPicPr>
        <p:blipFill>
          <a:blip r:embed="rId14">
            <a:extLst>
              <a:ext uri="{28A0092B-C50C-407E-A947-70E740481C1C}">
                <a14:useLocalDpi xmlns:a14="http://schemas.microsoft.com/office/drawing/2010/main" val="0"/>
              </a:ext>
            </a:extLst>
          </a:blip>
          <a:srcRect l="12500" t="1538" r="12500" b="-1538"/>
          <a:stretch>
            <a:fillRect/>
          </a:stretch>
        </p:blipFill>
        <p:spPr bwMode="auto">
          <a:xfrm>
            <a:off x="0" y="6096000"/>
            <a:ext cx="91440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Straight Connector 12"/>
          <p:cNvCxnSpPr/>
          <p:nvPr/>
        </p:nvCxnSpPr>
        <p:spPr>
          <a:xfrm>
            <a:off x="0" y="6100763"/>
            <a:ext cx="9144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443038" y="804863"/>
            <a:ext cx="6572250" cy="1049337"/>
          </a:xfrm>
          <a:prstGeom prst="rect">
            <a:avLst/>
          </a:prstGeom>
        </p:spPr>
        <p:txBody>
          <a:bodyPr vert="horz" lIns="91440" tIns="45720" rIns="91440" bIns="45720" rtlCol="0" anchor="t">
            <a:normAutofit/>
          </a:bodyPr>
          <a:lstStyle/>
          <a:p>
            <a:r>
              <a:rPr lang="en-US" dirty="0" smtClean="0"/>
              <a:t>Click to edit Master title style</a:t>
            </a:r>
            <a:endParaRPr lang="en-US" dirty="0"/>
          </a:p>
        </p:txBody>
      </p:sp>
      <p:sp>
        <p:nvSpPr>
          <p:cNvPr id="1030" name="Text Placeholder 2"/>
          <p:cNvSpPr>
            <a:spLocks noGrp="1"/>
          </p:cNvSpPr>
          <p:nvPr>
            <p:ph type="body" idx="1"/>
          </p:nvPr>
        </p:nvSpPr>
        <p:spPr bwMode="auto">
          <a:xfrm>
            <a:off x="1443038" y="2016125"/>
            <a:ext cx="6572250" cy="3449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5646738" y="330200"/>
            <a:ext cx="2368550" cy="309563"/>
          </a:xfrm>
          <a:prstGeom prst="rect">
            <a:avLst/>
          </a:prstGeom>
        </p:spPr>
        <p:txBody>
          <a:bodyPr vert="horz" lIns="91440" tIns="45720" rIns="91440" bIns="45720" rtlCol="0" anchor="ctr"/>
          <a:lstStyle>
            <a:lvl1pPr algn="r" eaLnBrk="1" hangingPunct="1">
              <a:defRPr sz="1000">
                <a:solidFill>
                  <a:schemeClr val="tx1">
                    <a:tint val="75000"/>
                  </a:schemeClr>
                </a:solidFill>
              </a:defRPr>
            </a:lvl1pPr>
          </a:lstStyle>
          <a:p>
            <a:pPr>
              <a:defRPr/>
            </a:pPr>
            <a:endParaRPr lang="en-US" altLang="sr-Latn-RS"/>
          </a:p>
        </p:txBody>
      </p:sp>
      <p:sp>
        <p:nvSpPr>
          <p:cNvPr id="5" name="Footer Placeholder 4"/>
          <p:cNvSpPr>
            <a:spLocks noGrp="1"/>
          </p:cNvSpPr>
          <p:nvPr>
            <p:ph type="ftr" sz="quarter" idx="3"/>
          </p:nvPr>
        </p:nvSpPr>
        <p:spPr>
          <a:xfrm>
            <a:off x="1443038" y="328613"/>
            <a:ext cx="4033837" cy="309562"/>
          </a:xfrm>
          <a:prstGeom prst="rect">
            <a:avLst/>
          </a:prstGeom>
        </p:spPr>
        <p:txBody>
          <a:bodyPr vert="horz" lIns="91440" tIns="45720" rIns="91440" bIns="45720" rtlCol="0" anchor="ctr"/>
          <a:lstStyle>
            <a:lvl1pPr algn="l" eaLnBrk="1" hangingPunct="1">
              <a:defRPr sz="1000">
                <a:solidFill>
                  <a:schemeClr val="tx1">
                    <a:tint val="75000"/>
                  </a:schemeClr>
                </a:solidFill>
              </a:defRPr>
            </a:lvl1pPr>
          </a:lstStyle>
          <a:p>
            <a:pPr>
              <a:defRPr/>
            </a:pPr>
            <a:endParaRPr lang="en-GB" altLang="sr-Latn-RS"/>
          </a:p>
        </p:txBody>
      </p:sp>
      <p:sp>
        <p:nvSpPr>
          <p:cNvPr id="6" name="Slide Number Placeholder 5"/>
          <p:cNvSpPr>
            <a:spLocks noGrp="1"/>
          </p:cNvSpPr>
          <p:nvPr>
            <p:ph type="sldNum" sz="quarter" idx="4"/>
          </p:nvPr>
        </p:nvSpPr>
        <p:spPr>
          <a:xfrm>
            <a:off x="487363" y="798513"/>
            <a:ext cx="795337" cy="504825"/>
          </a:xfrm>
          <a:prstGeom prst="rect">
            <a:avLst/>
          </a:prstGeom>
        </p:spPr>
        <p:txBody>
          <a:bodyPr vert="horz" lIns="91440" tIns="45720" rIns="91440" bIns="45720" rtlCol="0" anchor="t"/>
          <a:lstStyle>
            <a:lvl1pPr algn="r" eaLnBrk="1" hangingPunct="1">
              <a:defRPr sz="2800">
                <a:solidFill>
                  <a:schemeClr val="accent1"/>
                </a:solidFill>
              </a:defRPr>
            </a:lvl1pPr>
          </a:lstStyle>
          <a:p>
            <a:pPr>
              <a:defRPr/>
            </a:pPr>
            <a:fld id="{6231A346-EF65-412B-B1FB-A557CB12D06D}" type="slidenum">
              <a:rPr lang="en-GB" altLang="sr-Latn-RS"/>
              <a:pPr>
                <a:defRPr/>
              </a:pPr>
              <a:t>‹#›</a:t>
            </a:fld>
            <a:endParaRPr lang="en-GB" altLang="sr-Latn-RS"/>
          </a:p>
        </p:txBody>
      </p:sp>
      <p:sp>
        <p:nvSpPr>
          <p:cNvPr id="11" name="Freeform 10"/>
          <p:cNvSpPr/>
          <p:nvPr/>
        </p:nvSpPr>
        <p:spPr>
          <a:xfrm>
            <a:off x="-55514" y="-13253"/>
            <a:ext cx="609601" cy="6894857"/>
          </a:xfrm>
          <a:custGeom>
            <a:avLst/>
            <a:gdLst>
              <a:gd name="connsiteX0" fmla="*/ 0 w 649356"/>
              <a:gd name="connsiteY0" fmla="*/ 0 h 6891130"/>
              <a:gd name="connsiteX1" fmla="*/ 649356 w 649356"/>
              <a:gd name="connsiteY1" fmla="*/ 0 h 6891130"/>
              <a:gd name="connsiteX2" fmla="*/ 649356 w 649356"/>
              <a:gd name="connsiteY2" fmla="*/ 6162261 h 6891130"/>
              <a:gd name="connsiteX3" fmla="*/ 66261 w 649356"/>
              <a:gd name="connsiteY3" fmla="*/ 6891130 h 6891130"/>
              <a:gd name="connsiteX4" fmla="*/ 0 w 649356"/>
              <a:gd name="connsiteY4" fmla="*/ 0 h 6891130"/>
              <a:gd name="connsiteX0" fmla="*/ 0 w 649356"/>
              <a:gd name="connsiteY0" fmla="*/ 0 h 6904382"/>
              <a:gd name="connsiteX1" fmla="*/ 649356 w 649356"/>
              <a:gd name="connsiteY1" fmla="*/ 0 h 6904382"/>
              <a:gd name="connsiteX2" fmla="*/ 649356 w 649356"/>
              <a:gd name="connsiteY2" fmla="*/ 6162261 h 6904382"/>
              <a:gd name="connsiteX3" fmla="*/ 26505 w 649356"/>
              <a:gd name="connsiteY3" fmla="*/ 6904382 h 6904382"/>
              <a:gd name="connsiteX4" fmla="*/ 0 w 649356"/>
              <a:gd name="connsiteY4" fmla="*/ 0 h 6904382"/>
              <a:gd name="connsiteX0" fmla="*/ 0 w 649356"/>
              <a:gd name="connsiteY0" fmla="*/ 0 h 6894857"/>
              <a:gd name="connsiteX1" fmla="*/ 649356 w 649356"/>
              <a:gd name="connsiteY1" fmla="*/ 0 h 6894857"/>
              <a:gd name="connsiteX2" fmla="*/ 649356 w 649356"/>
              <a:gd name="connsiteY2" fmla="*/ 6162261 h 6894857"/>
              <a:gd name="connsiteX3" fmla="*/ 74130 w 649356"/>
              <a:gd name="connsiteY3" fmla="*/ 6894857 h 6894857"/>
              <a:gd name="connsiteX4" fmla="*/ 0 w 649356"/>
              <a:gd name="connsiteY4" fmla="*/ 0 h 6894857"/>
              <a:gd name="connsiteX0" fmla="*/ 0 w 622852"/>
              <a:gd name="connsiteY0" fmla="*/ 26504 h 6894857"/>
              <a:gd name="connsiteX1" fmla="*/ 622852 w 622852"/>
              <a:gd name="connsiteY1" fmla="*/ 0 h 6894857"/>
              <a:gd name="connsiteX2" fmla="*/ 622852 w 622852"/>
              <a:gd name="connsiteY2" fmla="*/ 6162261 h 6894857"/>
              <a:gd name="connsiteX3" fmla="*/ 47626 w 622852"/>
              <a:gd name="connsiteY3" fmla="*/ 6894857 h 6894857"/>
              <a:gd name="connsiteX4" fmla="*/ 0 w 622852"/>
              <a:gd name="connsiteY4" fmla="*/ 26504 h 6894857"/>
              <a:gd name="connsiteX0" fmla="*/ 0 w 583096"/>
              <a:gd name="connsiteY0" fmla="*/ 0 h 6894857"/>
              <a:gd name="connsiteX1" fmla="*/ 583096 w 583096"/>
              <a:gd name="connsiteY1" fmla="*/ 0 h 6894857"/>
              <a:gd name="connsiteX2" fmla="*/ 583096 w 583096"/>
              <a:gd name="connsiteY2" fmla="*/ 6162261 h 6894857"/>
              <a:gd name="connsiteX3" fmla="*/ 7870 w 583096"/>
              <a:gd name="connsiteY3" fmla="*/ 6894857 h 6894857"/>
              <a:gd name="connsiteX4" fmla="*/ 0 w 583096"/>
              <a:gd name="connsiteY4" fmla="*/ 0 h 6894857"/>
              <a:gd name="connsiteX0" fmla="*/ 0 w 596348"/>
              <a:gd name="connsiteY0" fmla="*/ 0 h 6894857"/>
              <a:gd name="connsiteX1" fmla="*/ 583096 w 596348"/>
              <a:gd name="connsiteY1" fmla="*/ 0 h 6894857"/>
              <a:gd name="connsiteX2" fmla="*/ 596348 w 596348"/>
              <a:gd name="connsiteY2" fmla="*/ 6109253 h 6894857"/>
              <a:gd name="connsiteX3" fmla="*/ 7870 w 596348"/>
              <a:gd name="connsiteY3" fmla="*/ 6894857 h 6894857"/>
              <a:gd name="connsiteX4" fmla="*/ 0 w 596348"/>
              <a:gd name="connsiteY4" fmla="*/ 0 h 6894857"/>
              <a:gd name="connsiteX0" fmla="*/ 0 w 609601"/>
              <a:gd name="connsiteY0" fmla="*/ 0 h 6894857"/>
              <a:gd name="connsiteX1" fmla="*/ 596349 w 609601"/>
              <a:gd name="connsiteY1" fmla="*/ 0 h 6894857"/>
              <a:gd name="connsiteX2" fmla="*/ 609601 w 609601"/>
              <a:gd name="connsiteY2" fmla="*/ 6109253 h 6894857"/>
              <a:gd name="connsiteX3" fmla="*/ 21123 w 609601"/>
              <a:gd name="connsiteY3" fmla="*/ 6894857 h 6894857"/>
              <a:gd name="connsiteX4" fmla="*/ 0 w 609601"/>
              <a:gd name="connsiteY4" fmla="*/ 0 h 689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1" h="6894857">
                <a:moveTo>
                  <a:pt x="0" y="0"/>
                </a:moveTo>
                <a:lnTo>
                  <a:pt x="596349" y="0"/>
                </a:lnTo>
                <a:cubicBezTo>
                  <a:pt x="600766" y="2036418"/>
                  <a:pt x="605184" y="4072835"/>
                  <a:pt x="609601" y="6109253"/>
                </a:cubicBezTo>
                <a:lnTo>
                  <a:pt x="21123" y="6894857"/>
                </a:lnTo>
                <a:cubicBezTo>
                  <a:pt x="18500" y="4596571"/>
                  <a:pt x="2623" y="2298286"/>
                  <a:pt x="0" y="0"/>
                </a:cubicBezTo>
                <a:close/>
              </a:path>
            </a:pathLst>
          </a:custGeom>
          <a:blipFill dpi="0" rotWithShape="1">
            <a:blip r:embed="rId15">
              <a:duotone>
                <a:prstClr val="black"/>
                <a:srgbClr val="D9C3A5">
                  <a:tint val="50000"/>
                  <a:satMod val="180000"/>
                </a:srgbClr>
              </a:duotone>
            </a:blip>
            <a:srcRect/>
            <a:tile tx="0" ty="0" sx="80000" sy="80000" flip="none" algn="tl"/>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Tree>
  </p:cSld>
  <p:clrMap bg1="lt1" tx1="dk1" bg2="lt2" tx2="dk2" accent1="accent1" accent2="accent2" accent3="accent3" accent4="accent4" accent5="accent5" accent6="accent6" hlink="hlink" folHlink="folHlink"/>
  <p:sldLayoutIdLst>
    <p:sldLayoutId id="2147484222" r:id="rId1"/>
    <p:sldLayoutId id="2147484223" r:id="rId2"/>
    <p:sldLayoutId id="2147484224" r:id="rId3"/>
    <p:sldLayoutId id="2147484225" r:id="rId4"/>
    <p:sldLayoutId id="2147484226" r:id="rId5"/>
    <p:sldLayoutId id="2147484227" r:id="rId6"/>
    <p:sldLayoutId id="2147484221" r:id="rId7"/>
    <p:sldLayoutId id="2147484228" r:id="rId8"/>
    <p:sldLayoutId id="2147484229" r:id="rId9"/>
    <p:sldLayoutId id="2147484230" r:id="rId10"/>
    <p:sldLayoutId id="2147484231" r:id="rId11"/>
  </p:sldLayoutIdLst>
  <p:txStyles>
    <p:titleStyle>
      <a:lvl1pPr algn="l" defTabSz="685800" rtl="0" eaLnBrk="0" fontAlgn="base" hangingPunct="0">
        <a:spcBef>
          <a:spcPct val="0"/>
        </a:spcBef>
        <a:spcAft>
          <a:spcPct val="0"/>
        </a:spcAft>
        <a:defRPr sz="3200" kern="1200" cap="all">
          <a:solidFill>
            <a:schemeClr val="tx1"/>
          </a:solidFill>
          <a:latin typeface="+mj-lt"/>
          <a:ea typeface="+mj-ea"/>
          <a:cs typeface="+mj-cs"/>
        </a:defRPr>
      </a:lvl1pPr>
      <a:lvl2pPr algn="l" defTabSz="685800" rtl="0" eaLnBrk="0" fontAlgn="base" hangingPunct="0">
        <a:spcBef>
          <a:spcPct val="0"/>
        </a:spcBef>
        <a:spcAft>
          <a:spcPct val="0"/>
        </a:spcAft>
        <a:defRPr sz="3200">
          <a:solidFill>
            <a:schemeClr val="tx1"/>
          </a:solidFill>
          <a:latin typeface="Gill Sans MT" panose="020B0502020104020203" pitchFamily="34" charset="0"/>
        </a:defRPr>
      </a:lvl2pPr>
      <a:lvl3pPr algn="l" defTabSz="685800" rtl="0" eaLnBrk="0" fontAlgn="base" hangingPunct="0">
        <a:spcBef>
          <a:spcPct val="0"/>
        </a:spcBef>
        <a:spcAft>
          <a:spcPct val="0"/>
        </a:spcAft>
        <a:defRPr sz="3200">
          <a:solidFill>
            <a:schemeClr val="tx1"/>
          </a:solidFill>
          <a:latin typeface="Gill Sans MT" panose="020B0502020104020203" pitchFamily="34" charset="0"/>
        </a:defRPr>
      </a:lvl3pPr>
      <a:lvl4pPr algn="l" defTabSz="685800" rtl="0" eaLnBrk="0" fontAlgn="base" hangingPunct="0">
        <a:spcBef>
          <a:spcPct val="0"/>
        </a:spcBef>
        <a:spcAft>
          <a:spcPct val="0"/>
        </a:spcAft>
        <a:defRPr sz="3200">
          <a:solidFill>
            <a:schemeClr val="tx1"/>
          </a:solidFill>
          <a:latin typeface="Gill Sans MT" panose="020B0502020104020203" pitchFamily="34" charset="0"/>
        </a:defRPr>
      </a:lvl4pPr>
      <a:lvl5pPr algn="l" defTabSz="685800" rtl="0" eaLnBrk="0" fontAlgn="base" hangingPunct="0">
        <a:spcBef>
          <a:spcPct val="0"/>
        </a:spcBef>
        <a:spcAft>
          <a:spcPct val="0"/>
        </a:spcAft>
        <a:defRPr sz="3200">
          <a:solidFill>
            <a:schemeClr val="tx1"/>
          </a:solidFill>
          <a:latin typeface="Gill Sans MT" panose="020B0502020104020203" pitchFamily="34" charset="0"/>
        </a:defRPr>
      </a:lvl5pPr>
      <a:lvl6pPr marL="457200" algn="l" defTabSz="685800" rtl="0" fontAlgn="base">
        <a:lnSpc>
          <a:spcPct val="90000"/>
        </a:lnSpc>
        <a:spcBef>
          <a:spcPct val="0"/>
        </a:spcBef>
        <a:spcAft>
          <a:spcPct val="0"/>
        </a:spcAft>
        <a:defRPr sz="3200">
          <a:solidFill>
            <a:schemeClr val="tx1"/>
          </a:solidFill>
          <a:latin typeface="Gill Sans MT" panose="020B0502020104020203" pitchFamily="34" charset="0"/>
        </a:defRPr>
      </a:lvl6pPr>
      <a:lvl7pPr marL="914400" algn="l" defTabSz="685800" rtl="0" fontAlgn="base">
        <a:lnSpc>
          <a:spcPct val="90000"/>
        </a:lnSpc>
        <a:spcBef>
          <a:spcPct val="0"/>
        </a:spcBef>
        <a:spcAft>
          <a:spcPct val="0"/>
        </a:spcAft>
        <a:defRPr sz="3200">
          <a:solidFill>
            <a:schemeClr val="tx1"/>
          </a:solidFill>
          <a:latin typeface="Gill Sans MT" panose="020B0502020104020203" pitchFamily="34" charset="0"/>
        </a:defRPr>
      </a:lvl7pPr>
      <a:lvl8pPr marL="1371600" algn="l" defTabSz="685800" rtl="0" fontAlgn="base">
        <a:lnSpc>
          <a:spcPct val="90000"/>
        </a:lnSpc>
        <a:spcBef>
          <a:spcPct val="0"/>
        </a:spcBef>
        <a:spcAft>
          <a:spcPct val="0"/>
        </a:spcAft>
        <a:defRPr sz="3200">
          <a:solidFill>
            <a:schemeClr val="tx1"/>
          </a:solidFill>
          <a:latin typeface="Gill Sans MT" panose="020B0502020104020203" pitchFamily="34" charset="0"/>
        </a:defRPr>
      </a:lvl8pPr>
      <a:lvl9pPr marL="1828800" algn="l" defTabSz="685800" rtl="0" fontAlgn="base">
        <a:lnSpc>
          <a:spcPct val="90000"/>
        </a:lnSpc>
        <a:spcBef>
          <a:spcPct val="0"/>
        </a:spcBef>
        <a:spcAft>
          <a:spcPct val="0"/>
        </a:spcAft>
        <a:defRPr sz="3200">
          <a:solidFill>
            <a:schemeClr val="tx1"/>
          </a:solidFill>
          <a:latin typeface="Gill Sans MT" panose="020B0502020104020203" pitchFamily="34" charset="0"/>
        </a:defRPr>
      </a:lvl9pPr>
    </p:titleStyle>
    <p:bodyStyle>
      <a:lvl1pPr marL="228600" indent="-228600" algn="l" defTabSz="685800" rtl="0" eaLnBrk="0" fontAlgn="base" hangingPunct="0">
        <a:spcBef>
          <a:spcPts val="1000"/>
        </a:spcBef>
        <a:spcAft>
          <a:spcPct val="0"/>
        </a:spcAft>
        <a:buClr>
          <a:schemeClr val="accent1"/>
        </a:buClr>
        <a:buSzPct val="100000"/>
        <a:buFont typeface="Arial" panose="020B0604020202020204" pitchFamily="34" charset="0"/>
        <a:buChar char="•"/>
        <a:defRPr kern="1200">
          <a:solidFill>
            <a:schemeClr val="tx1"/>
          </a:solidFill>
          <a:latin typeface="+mn-lt"/>
          <a:ea typeface="+mn-ea"/>
          <a:cs typeface="+mn-cs"/>
        </a:defRPr>
      </a:lvl1pPr>
      <a:lvl2pPr marL="685800" indent="-228600" algn="l" defTabSz="685800" rtl="0" eaLnBrk="0" fontAlgn="base" hangingPunct="0">
        <a:spcBef>
          <a:spcPts val="500"/>
        </a:spcBef>
        <a:spcAft>
          <a:spcPct val="0"/>
        </a:spcAft>
        <a:buClr>
          <a:schemeClr val="accent1"/>
        </a:buClr>
        <a:buSzPct val="100000"/>
        <a:buFont typeface="Arial" panose="020B0604020202020204" pitchFamily="34" charset="0"/>
        <a:buChar char="•"/>
        <a:defRPr sz="1600" kern="1200">
          <a:solidFill>
            <a:schemeClr val="tx1"/>
          </a:solidFill>
          <a:latin typeface="+mn-lt"/>
          <a:ea typeface="+mn-ea"/>
          <a:cs typeface="+mn-cs"/>
        </a:defRPr>
      </a:lvl2pPr>
      <a:lvl3pPr marL="1143000" indent="-228600" algn="l" defTabSz="685800" rtl="0" eaLnBrk="0" fontAlgn="base" hangingPunct="0">
        <a:spcBef>
          <a:spcPts val="500"/>
        </a:spcBef>
        <a:spcAft>
          <a:spcPct val="0"/>
        </a:spcAft>
        <a:buClr>
          <a:schemeClr val="accent1"/>
        </a:buClr>
        <a:buSzPct val="100000"/>
        <a:buFont typeface="Arial" panose="020B0604020202020204" pitchFamily="34" charset="0"/>
        <a:buChar char="•"/>
        <a:defRPr sz="1600" kern="1200">
          <a:solidFill>
            <a:schemeClr val="tx1"/>
          </a:solidFill>
          <a:latin typeface="+mn-lt"/>
          <a:ea typeface="+mn-ea"/>
          <a:cs typeface="+mn-cs"/>
        </a:defRPr>
      </a:lvl3pPr>
      <a:lvl4pPr marL="1600200" indent="-228600" algn="l" defTabSz="685800" rtl="0" eaLnBrk="0" fontAlgn="base" hangingPunct="0">
        <a:spcBef>
          <a:spcPts val="500"/>
        </a:spcBef>
        <a:spcAft>
          <a:spcPct val="0"/>
        </a:spcAft>
        <a:buClr>
          <a:schemeClr val="accent1"/>
        </a:buClr>
        <a:buSzPct val="100000"/>
        <a:buFont typeface="Arial" panose="020B0604020202020204" pitchFamily="34" charset="0"/>
        <a:buChar char="•"/>
        <a:defRPr sz="1400" kern="1200">
          <a:solidFill>
            <a:schemeClr val="tx1"/>
          </a:solidFill>
          <a:latin typeface="+mn-lt"/>
          <a:ea typeface="+mn-ea"/>
          <a:cs typeface="+mn-cs"/>
        </a:defRPr>
      </a:lvl4pPr>
      <a:lvl5pPr marL="2057400" indent="-228600" algn="l" defTabSz="685800" rtl="0" eaLnBrk="0" fontAlgn="base" hangingPunct="0">
        <a:spcBef>
          <a:spcPts val="500"/>
        </a:spcBef>
        <a:spcAft>
          <a:spcPct val="0"/>
        </a:spcAft>
        <a:buClr>
          <a:schemeClr val="accent1"/>
        </a:buClr>
        <a:buSzPct val="100000"/>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ctrTitle"/>
          </p:nvPr>
        </p:nvSpPr>
        <p:spPr>
          <a:xfrm>
            <a:off x="2395538" y="801688"/>
            <a:ext cx="5619750" cy="2541587"/>
          </a:xfrm>
        </p:spPr>
        <p:txBody>
          <a:bodyPr/>
          <a:lstStyle/>
          <a:p>
            <a:pPr eaLnBrk="1" hangingPunct="1">
              <a:defRPr/>
            </a:pPr>
            <a:r>
              <a:rPr lang="sr-Latn-ME" altLang="sr-Latn-RS" dirty="0" smtClean="0"/>
              <a:t>CIKLOGRAMSKI PLANOVI</a:t>
            </a:r>
            <a:endParaRPr lang="en-GB" altLang="sr-Latn-RS" dirty="0" smtClean="0"/>
          </a:p>
        </p:txBody>
      </p:sp>
      <p:sp>
        <p:nvSpPr>
          <p:cNvPr id="3075" name="Subtitle 1"/>
          <p:cNvSpPr>
            <a:spLocks noGrp="1"/>
          </p:cNvSpPr>
          <p:nvPr>
            <p:ph type="subTitle" idx="1"/>
          </p:nvPr>
        </p:nvSpPr>
        <p:spPr>
          <a:xfrm>
            <a:off x="2395538" y="3530600"/>
            <a:ext cx="5619750" cy="481013"/>
          </a:xfrm>
        </p:spPr>
        <p:txBody>
          <a:bodyPr/>
          <a:lstStyle/>
          <a:p>
            <a:pPr eaLnBrk="1" hangingPunct="1">
              <a:defRPr/>
            </a:pPr>
            <a:r>
              <a:rPr lang="sr-Latn-ME" altLang="sr-Latn-RS" dirty="0"/>
              <a:t>Osnovna literatura</a:t>
            </a:r>
            <a:r>
              <a:rPr lang="sr-Latn-ME" altLang="sr-Latn-RS" dirty="0" smtClean="0"/>
              <a:t>: </a:t>
            </a:r>
            <a:endParaRPr lang="sr-Latn-ME" altLang="sr-Latn-RS" dirty="0"/>
          </a:p>
          <a:p>
            <a:pPr eaLnBrk="1" hangingPunct="1">
              <a:defRPr/>
            </a:pPr>
            <a:r>
              <a:rPr lang="sr-Latn-ME" altLang="sr-Latn-RS" dirty="0"/>
              <a:t>B. Trbojević: Organizacija građevinskih radova, Građevinska knjiga, Beograd (korišćeno je izdanje 1988. godine, a mogu se koristiti i druga izdanja) str. 106,108-114,</a:t>
            </a:r>
          </a:p>
          <a:p>
            <a:pPr eaLnBrk="1" hangingPunct="1">
              <a:defRPr/>
            </a:pPr>
            <a:r>
              <a:rPr lang="sr-Latn-ME" altLang="sr-Latn-RS" dirty="0"/>
              <a:t>P. Đuranović: Projektovanje organizacije građenja, Podgorica 1995, str. 118-148,223</a:t>
            </a:r>
          </a:p>
          <a:p>
            <a:pPr eaLnBrk="1" hangingPunct="1">
              <a:defRPr/>
            </a:pPr>
            <a:endParaRPr lang="sr-Latn-ME" altLang="sr-Latn-R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5"/>
          <p:cNvSpPr>
            <a:spLocks noGrp="1" noChangeArrowheads="1"/>
          </p:cNvSpPr>
          <p:nvPr>
            <p:ph type="title"/>
          </p:nvPr>
        </p:nvSpPr>
        <p:spPr>
          <a:noFill/>
        </p:spPr>
        <p:txBody>
          <a:bodyPr anchor="t"/>
          <a:lstStyle/>
          <a:p>
            <a:pPr eaLnBrk="1" hangingPunct="1"/>
            <a:r>
              <a:rPr lang="sr-Latn-CS" altLang="sr-Latn-RS" smtClean="0"/>
              <a:t>Linijski </a:t>
            </a:r>
            <a:r>
              <a:rPr lang="en-GB" altLang="sr-Latn-RS" smtClean="0"/>
              <a:t>ciklogrami</a:t>
            </a:r>
            <a:r>
              <a:rPr lang="sr-Latn-ME" altLang="sr-Latn-RS" smtClean="0"/>
              <a:t>-primjer</a:t>
            </a:r>
            <a:endParaRPr lang="en-GB" altLang="sr-Latn-RS" smtClean="0"/>
          </a:p>
        </p:txBody>
      </p:sp>
      <p:pic>
        <p:nvPicPr>
          <p:cNvPr id="3" name="Content Placeholder 2"/>
          <p:cNvPicPr>
            <a:picLocks noGrp="1" noChangeAspect="1"/>
          </p:cNvPicPr>
          <p:nvPr>
            <p:ph idx="1"/>
          </p:nvPr>
        </p:nvPicPr>
        <p:blipFill>
          <a:blip r:embed="rId2"/>
          <a:stretch>
            <a:fillRect/>
          </a:stretch>
        </p:blipFill>
        <p:spPr>
          <a:xfrm>
            <a:off x="1187624" y="1002981"/>
            <a:ext cx="7272808" cy="5665833"/>
          </a:xfrm>
          <a:prstGeom prst="rect">
            <a:avLst/>
          </a:prstGeom>
        </p:spPr>
      </p:pic>
    </p:spTree>
    <p:extLst>
      <p:ext uri="{BB962C8B-B14F-4D97-AF65-F5344CB8AC3E}">
        <p14:creationId xmlns:p14="http://schemas.microsoft.com/office/powerpoint/2010/main" val="40874197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type="title"/>
          </p:nvPr>
        </p:nvSpPr>
        <p:spPr>
          <a:noFill/>
        </p:spPr>
        <p:txBody>
          <a:bodyPr/>
          <a:lstStyle/>
          <a:p>
            <a:pPr eaLnBrk="1" hangingPunct="1"/>
            <a:r>
              <a:rPr lang="sr-Latn-CS" altLang="sr-Latn-RS" dirty="0" smtClean="0"/>
              <a:t>Linijski </a:t>
            </a:r>
            <a:r>
              <a:rPr lang="en-GB" altLang="sr-Latn-RS" dirty="0" err="1" smtClean="0"/>
              <a:t>ciklogrami</a:t>
            </a:r>
            <a:r>
              <a:rPr lang="sr-Latn-ME" altLang="sr-Latn-RS" dirty="0" smtClean="0"/>
              <a:t> -primjer</a:t>
            </a:r>
            <a:endParaRPr lang="en-GB" altLang="sr-Latn-RS" dirty="0" smtClean="0"/>
          </a:p>
        </p:txBody>
      </p:sp>
      <p:pic>
        <p:nvPicPr>
          <p:cNvPr id="3" name="Content Placeholder 2"/>
          <p:cNvPicPr>
            <a:picLocks noGrp="1" noChangeAspect="1"/>
          </p:cNvPicPr>
          <p:nvPr>
            <p:ph idx="1"/>
          </p:nvPr>
        </p:nvPicPr>
        <p:blipFill>
          <a:blip r:embed="rId2"/>
          <a:stretch>
            <a:fillRect/>
          </a:stretch>
        </p:blipFill>
        <p:spPr>
          <a:xfrm>
            <a:off x="827088" y="1699303"/>
            <a:ext cx="7921625" cy="4108682"/>
          </a:xfrm>
          <a:prstGeom prst="rect">
            <a:avLst/>
          </a:prstGeom>
        </p:spPr>
      </p:pic>
    </p:spTree>
    <p:extLst>
      <p:ext uri="{BB962C8B-B14F-4D97-AF65-F5344CB8AC3E}">
        <p14:creationId xmlns:p14="http://schemas.microsoft.com/office/powerpoint/2010/main" val="27434845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3"/>
          <a:stretch>
            <a:fillRect/>
          </a:stretch>
        </p:blipFill>
        <p:spPr>
          <a:xfrm>
            <a:off x="683568" y="1434092"/>
            <a:ext cx="5169197" cy="4551024"/>
          </a:xfrm>
          <a:prstGeom prst="rect">
            <a:avLst/>
          </a:prstGeom>
        </p:spPr>
      </p:pic>
      <p:sp>
        <p:nvSpPr>
          <p:cNvPr id="4" name="Content Placeholder 3"/>
          <p:cNvSpPr>
            <a:spLocks noGrp="1"/>
          </p:cNvSpPr>
          <p:nvPr>
            <p:ph sz="half" idx="2"/>
          </p:nvPr>
        </p:nvSpPr>
        <p:spPr>
          <a:xfrm>
            <a:off x="6084168" y="1412776"/>
            <a:ext cx="2952328" cy="4536504"/>
          </a:xfrm>
        </p:spPr>
        <p:txBody>
          <a:bodyPr/>
          <a:lstStyle/>
          <a:p>
            <a:pPr marL="285750" indent="-285750">
              <a:defRPr/>
            </a:pPr>
            <a:r>
              <a:rPr lang="sr-Latn-ME" sz="1600" dirty="0"/>
              <a:t>polarni koordinatni sistem</a:t>
            </a:r>
          </a:p>
          <a:p>
            <a:pPr marL="742950" lvl="1" indent="-285750">
              <a:defRPr/>
            </a:pPr>
            <a:r>
              <a:rPr lang="sr-Latn-ME" dirty="0"/>
              <a:t>vrijeme se nanosi po obodu kružnice</a:t>
            </a:r>
          </a:p>
          <a:p>
            <a:pPr marL="742950" lvl="1" indent="-285750">
              <a:defRPr/>
            </a:pPr>
            <a:r>
              <a:rPr lang="sr-Latn-ME" dirty="0"/>
              <a:t>pun krug=jedan radni dan</a:t>
            </a:r>
          </a:p>
          <a:p>
            <a:pPr marL="285750" indent="-285750">
              <a:defRPr/>
            </a:pPr>
            <a:r>
              <a:rPr lang="sr-Latn-ME" sz="1600" dirty="0"/>
              <a:t>aktivnosti se prikazuju po koncentričnim kružnicama</a:t>
            </a:r>
          </a:p>
          <a:p>
            <a:pPr marL="285750" indent="-285750">
              <a:defRPr/>
            </a:pPr>
            <a:r>
              <a:rPr lang="sr-Latn-ME" sz="1600" dirty="0"/>
              <a:t>mana im je mali broj aktivnosti koje se mogu prikazati</a:t>
            </a:r>
          </a:p>
          <a:p>
            <a:endParaRPr lang="en-GB" sz="2000" dirty="0"/>
          </a:p>
        </p:txBody>
      </p:sp>
      <p:sp>
        <p:nvSpPr>
          <p:cNvPr id="21506" name="Rectangle 3"/>
          <p:cNvSpPr>
            <a:spLocks noGrp="1" noChangeArrowheads="1"/>
          </p:cNvSpPr>
          <p:nvPr>
            <p:ph type="title"/>
          </p:nvPr>
        </p:nvSpPr>
        <p:spPr>
          <a:noFill/>
        </p:spPr>
        <p:txBody>
          <a:bodyPr>
            <a:normAutofit/>
          </a:bodyPr>
          <a:lstStyle/>
          <a:p>
            <a:pPr eaLnBrk="1" hangingPunct="1"/>
            <a:r>
              <a:rPr lang="en-GB" altLang="sr-Latn-RS" smtClean="0"/>
              <a:t>Ciklogramsko planiranje –</a:t>
            </a:r>
            <a:br>
              <a:rPr lang="en-GB" altLang="sr-Latn-RS" smtClean="0"/>
            </a:br>
            <a:r>
              <a:rPr lang="en-GB" altLang="sr-Latn-RS" smtClean="0"/>
              <a:t>Kru</a:t>
            </a:r>
            <a:r>
              <a:rPr lang="sr-Latn-CS" altLang="sr-Latn-RS" smtClean="0"/>
              <a:t>žni</a:t>
            </a:r>
            <a:r>
              <a:rPr lang="en-GB" altLang="sr-Latn-RS" smtClean="0"/>
              <a:t> ciklogrami</a:t>
            </a:r>
          </a:p>
        </p:txBody>
      </p:sp>
    </p:spTree>
    <p:extLst>
      <p:ext uri="{BB962C8B-B14F-4D97-AF65-F5344CB8AC3E}">
        <p14:creationId xmlns:p14="http://schemas.microsoft.com/office/powerpoint/2010/main" val="40512636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half" idx="1"/>
          </p:nvPr>
        </p:nvPicPr>
        <p:blipFill>
          <a:blip r:embed="rId3"/>
          <a:stretch>
            <a:fillRect/>
          </a:stretch>
        </p:blipFill>
        <p:spPr>
          <a:xfrm>
            <a:off x="230062" y="1784127"/>
            <a:ext cx="5236366" cy="3816424"/>
          </a:xfrm>
          <a:prstGeom prst="rect">
            <a:avLst/>
          </a:prstGeom>
        </p:spPr>
      </p:pic>
      <p:sp>
        <p:nvSpPr>
          <p:cNvPr id="3" name="Content Placeholder 2"/>
          <p:cNvSpPr>
            <a:spLocks noGrp="1"/>
          </p:cNvSpPr>
          <p:nvPr>
            <p:ph sz="half" idx="2"/>
          </p:nvPr>
        </p:nvSpPr>
        <p:spPr>
          <a:xfrm>
            <a:off x="5436095" y="1412776"/>
            <a:ext cx="3677257" cy="4536504"/>
          </a:xfrm>
        </p:spPr>
        <p:txBody>
          <a:bodyPr/>
          <a:lstStyle/>
          <a:p>
            <a:pPr eaLnBrk="1" hangingPunct="1">
              <a:spcBef>
                <a:spcPct val="0"/>
              </a:spcBef>
              <a:buClrTx/>
              <a:buSzTx/>
            </a:pPr>
            <a:r>
              <a:rPr lang="sr-Latn-ME" altLang="sr-Latn-RS" sz="1600" dirty="0"/>
              <a:t>na ordinati se nanose zahvati (kod visokogradnje, kod niskogradnje je obrnuto)</a:t>
            </a:r>
          </a:p>
          <a:p>
            <a:pPr eaLnBrk="1" hangingPunct="1">
              <a:spcBef>
                <a:spcPct val="0"/>
              </a:spcBef>
              <a:buClrTx/>
              <a:buSzTx/>
            </a:pPr>
            <a:r>
              <a:rPr lang="sr-Latn-ME" altLang="sr-Latn-RS" sz="1600" dirty="0"/>
              <a:t>isprekidane linije su fiktivne aktivnosti u pokazuju veze između elementarnog toka na jednom zahvatu i:</a:t>
            </a:r>
          </a:p>
          <a:p>
            <a:pPr lvl="1" eaLnBrk="1" hangingPunct="1">
              <a:spcBef>
                <a:spcPct val="0"/>
              </a:spcBef>
              <a:buClrTx/>
              <a:buSzTx/>
            </a:pPr>
            <a:r>
              <a:rPr lang="sr-Latn-ME" altLang="sr-Latn-RS" dirty="0"/>
              <a:t>drugog elementarnog toka na istom zahvatu</a:t>
            </a:r>
          </a:p>
          <a:p>
            <a:pPr lvl="1" eaLnBrk="1" hangingPunct="1">
              <a:spcBef>
                <a:spcPct val="0"/>
              </a:spcBef>
              <a:buClrTx/>
              <a:buSzTx/>
            </a:pPr>
            <a:r>
              <a:rPr lang="sr-Latn-ME" altLang="sr-Latn-RS" dirty="0"/>
              <a:t>drugog elementarnog toka na drugom zahvatu</a:t>
            </a:r>
          </a:p>
          <a:p>
            <a:pPr eaLnBrk="1" hangingPunct="1">
              <a:spcBef>
                <a:spcPct val="0"/>
              </a:spcBef>
              <a:buClrTx/>
              <a:buSzTx/>
            </a:pPr>
            <a:r>
              <a:rPr lang="sr-Latn-ME" altLang="sr-Latn-RS" sz="1600" dirty="0"/>
              <a:t>vremena i proračun vremena kao kod mrežnog plana</a:t>
            </a:r>
          </a:p>
          <a:p>
            <a:endParaRPr lang="en-GB" dirty="0"/>
          </a:p>
        </p:txBody>
      </p:sp>
      <p:sp>
        <p:nvSpPr>
          <p:cNvPr id="22530" name="Rectangle 2"/>
          <p:cNvSpPr>
            <a:spLocks noGrp="1" noChangeArrowheads="1"/>
          </p:cNvSpPr>
          <p:nvPr>
            <p:ph type="title"/>
          </p:nvPr>
        </p:nvSpPr>
        <p:spPr>
          <a:noFill/>
        </p:spPr>
        <p:txBody>
          <a:bodyPr>
            <a:normAutofit/>
          </a:bodyPr>
          <a:lstStyle/>
          <a:p>
            <a:pPr eaLnBrk="1" hangingPunct="1"/>
            <a:r>
              <a:rPr lang="en-GB" altLang="sr-Latn-RS" smtClean="0"/>
              <a:t>Ciklogramsko planiranje –</a:t>
            </a:r>
            <a:br>
              <a:rPr lang="en-GB" altLang="sr-Latn-RS" smtClean="0"/>
            </a:br>
            <a:r>
              <a:rPr lang="en-GB" altLang="sr-Latn-RS" smtClean="0"/>
              <a:t>Vektorski ciklogrami</a:t>
            </a:r>
          </a:p>
        </p:txBody>
      </p:sp>
      <p:pic>
        <p:nvPicPr>
          <p:cNvPr id="22531" name="Picture 5"/>
          <p:cNvPicPr>
            <a:picLocks noChangeAspect="1" noChangeArrowheads="1"/>
          </p:cNvPicPr>
          <p:nvPr/>
        </p:nvPicPr>
        <p:blipFill>
          <a:blip r:embed="rId4">
            <a:extLst>
              <a:ext uri="{28A0092B-C50C-407E-A947-70E740481C1C}">
                <a14:useLocalDpi xmlns:a14="http://schemas.microsoft.com/office/drawing/2010/main" val="0"/>
              </a:ext>
            </a:extLst>
          </a:blip>
          <a:srcRect l="20604" r="26849"/>
          <a:stretch>
            <a:fillRect/>
          </a:stretch>
        </p:blipFill>
        <p:spPr bwMode="auto">
          <a:xfrm>
            <a:off x="5673923" y="4713581"/>
            <a:ext cx="2930525" cy="1411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877013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sr-Latn-CS" altLang="sr-Latn-RS" smtClean="0"/>
              <a:t>CIKLOGRAMSKI PLANOVI</a:t>
            </a:r>
            <a:endParaRPr lang="sr-Latn-ME" altLang="sr-Latn-RS" smtClean="0"/>
          </a:p>
        </p:txBody>
      </p:sp>
      <p:sp>
        <p:nvSpPr>
          <p:cNvPr id="11267" name="Content Placeholder 2"/>
          <p:cNvSpPr>
            <a:spLocks noGrp="1"/>
          </p:cNvSpPr>
          <p:nvPr>
            <p:ph idx="1"/>
          </p:nvPr>
        </p:nvSpPr>
        <p:spPr/>
        <p:txBody>
          <a:bodyPr/>
          <a:lstStyle/>
          <a:p>
            <a:r>
              <a:rPr lang="sr-Latn-CS" altLang="sr-Latn-RS" smtClean="0"/>
              <a:t>grafička metoda</a:t>
            </a:r>
          </a:p>
          <a:p>
            <a:r>
              <a:rPr lang="sr-Latn-CS" altLang="sr-Latn-RS" smtClean="0"/>
              <a:t>namjena:</a:t>
            </a:r>
          </a:p>
          <a:p>
            <a:pPr lvl="1"/>
            <a:r>
              <a:rPr lang="sr-Latn-CS" altLang="sr-Latn-RS" smtClean="0"/>
              <a:t>prikaz planova izvršavanja aktivnosti</a:t>
            </a:r>
          </a:p>
          <a:p>
            <a:r>
              <a:rPr lang="sr-Latn-CS" altLang="sr-Latn-RS" smtClean="0"/>
              <a:t>podjela:</a:t>
            </a:r>
          </a:p>
          <a:p>
            <a:pPr lvl="1"/>
            <a:r>
              <a:rPr lang="sr-Latn-CS" altLang="sr-Latn-RS" smtClean="0"/>
              <a:t>linijski- pogodni za objekte  kod kojih se radovi ciklično ponavljaju i kod kojih je broj radova-tokova (n) veći od broja zahvata (m), odnosno kod kojih je m</a:t>
            </a:r>
            <a:r>
              <a:rPr lang="en-US" altLang="sr-Latn-RS" smtClean="0"/>
              <a:t>≥</a:t>
            </a:r>
            <a:r>
              <a:rPr lang="sr-Latn-CS" altLang="sr-Latn-RS" smtClean="0"/>
              <a:t>n+1</a:t>
            </a:r>
          </a:p>
          <a:p>
            <a:pPr lvl="2"/>
            <a:r>
              <a:rPr lang="sr-Latn-CS" altLang="sr-Latn-RS" smtClean="0"/>
              <a:t>aktivnosti se prikazuju linijama različitog nagiba</a:t>
            </a:r>
            <a:r>
              <a:rPr lang="en-US" altLang="sr-Latn-RS" smtClean="0"/>
              <a:t>, u zavisnosti od zahvata na kojem se </a:t>
            </a:r>
            <a:r>
              <a:rPr lang="sr-Latn-ME" altLang="sr-Latn-RS" smtClean="0"/>
              <a:t>izvršavaju i vremena u kojem se izvršavaju</a:t>
            </a:r>
            <a:endParaRPr lang="sr-Latn-CS" altLang="sr-Latn-RS" smtClean="0"/>
          </a:p>
          <a:p>
            <a:pPr lvl="2"/>
            <a:r>
              <a:rPr lang="sr-Latn-CS" altLang="sr-Latn-RS" smtClean="0"/>
              <a:t>na vertikalnoj osi se prikazuje </a:t>
            </a:r>
            <a:r>
              <a:rPr lang="sr-Latn-ME" altLang="sr-Latn-RS" smtClean="0"/>
              <a:t>mjesto odvijanja radova – zahvat</a:t>
            </a:r>
          </a:p>
          <a:p>
            <a:pPr lvl="2"/>
            <a:r>
              <a:rPr lang="sr-Latn-CS" altLang="sr-Latn-RS" smtClean="0"/>
              <a:t>na horizontalnu osu koordinatnog sistema se nanosi izabrana vremenska podjela </a:t>
            </a:r>
          </a:p>
          <a:p>
            <a:pPr lvl="1"/>
            <a:r>
              <a:rPr lang="sr-Latn-CS" altLang="sr-Latn-RS" smtClean="0"/>
              <a:t>kružni –dnevni operativni planovi sa prikazom aktivnosti  u polarnom koordinatnom sistemu</a:t>
            </a:r>
          </a:p>
          <a:p>
            <a:pPr lvl="1"/>
            <a:r>
              <a:rPr lang="sr-Latn-CS" altLang="sr-Latn-RS" smtClean="0"/>
              <a:t>vektorski –za izradu planova kod izduženih objekata , gdje se radovi ciklično ponavljaju</a:t>
            </a:r>
            <a:endParaRPr lang="sr-Latn-CS" altLang="sr-Latn-RS" dirty="0" smtClean="0"/>
          </a:p>
        </p:txBody>
      </p:sp>
    </p:spTree>
    <p:extLst>
      <p:ext uri="{BB962C8B-B14F-4D97-AF65-F5344CB8AC3E}">
        <p14:creationId xmlns:p14="http://schemas.microsoft.com/office/powerpoint/2010/main" val="15284904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half" idx="1"/>
          </p:nvPr>
        </p:nvPicPr>
        <p:blipFill>
          <a:blip r:embed="rId3"/>
          <a:stretch>
            <a:fillRect/>
          </a:stretch>
        </p:blipFill>
        <p:spPr>
          <a:xfrm>
            <a:off x="677313" y="1447088"/>
            <a:ext cx="4211869" cy="4460250"/>
          </a:xfrm>
          <a:prstGeom prst="rect">
            <a:avLst/>
          </a:prstGeom>
        </p:spPr>
      </p:pic>
      <p:sp>
        <p:nvSpPr>
          <p:cNvPr id="6" name="Content Placeholder 5"/>
          <p:cNvSpPr>
            <a:spLocks noGrp="1"/>
          </p:cNvSpPr>
          <p:nvPr>
            <p:ph sz="half" idx="2"/>
          </p:nvPr>
        </p:nvSpPr>
        <p:spPr>
          <a:xfrm>
            <a:off x="4889182" y="1412776"/>
            <a:ext cx="4147314" cy="4536504"/>
          </a:xfrm>
        </p:spPr>
        <p:txBody>
          <a:bodyPr/>
          <a:lstStyle/>
          <a:p>
            <a:pPr marL="0" indent="0" eaLnBrk="1" hangingPunct="1">
              <a:buNone/>
            </a:pPr>
            <a:r>
              <a:rPr lang="sr-Latn-ME" altLang="en-US" sz="1400" b="1" i="1" dirty="0">
                <a:latin typeface="Arial" panose="020B0604020202020204" pitchFamily="34" charset="0"/>
              </a:rPr>
              <a:t>HORIZONTALNO PENJAJUĆE NAPREDOVANJE RADOVA</a:t>
            </a:r>
          </a:p>
          <a:p>
            <a:pPr eaLnBrk="1" hangingPunct="1"/>
            <a:r>
              <a:rPr lang="sr-Latn-ME" altLang="en-US" sz="1400" dirty="0" smtClean="0">
                <a:latin typeface="Arial" panose="020B0604020202020204" pitchFamily="34" charset="0"/>
              </a:rPr>
              <a:t>izvođenje </a:t>
            </a:r>
            <a:r>
              <a:rPr lang="sr-Latn-ME" altLang="en-US" sz="1400" dirty="0">
                <a:latin typeface="Arial" panose="020B0604020202020204" pitchFamily="34" charset="0"/>
              </a:rPr>
              <a:t>jedne vrste rada na etaži objekta i prelazak na sljedeću lamelu i sljedeći objekat, a zatim na etažu iznad</a:t>
            </a:r>
          </a:p>
          <a:p>
            <a:pPr eaLnBrk="1" hangingPunct="1"/>
            <a:r>
              <a:rPr lang="sr-Latn-ME" altLang="en-US" sz="1400" dirty="0">
                <a:latin typeface="Arial" panose="020B0604020202020204" pitchFamily="34" charset="0"/>
              </a:rPr>
              <a:t>primjenjivo za sve radove</a:t>
            </a:r>
          </a:p>
          <a:p>
            <a:pPr eaLnBrk="1" hangingPunct="1"/>
            <a:endParaRPr lang="sr-Latn-ME" altLang="en-US" sz="1400" b="1" i="1" dirty="0" smtClean="0">
              <a:latin typeface="Arial" panose="020B0604020202020204" pitchFamily="34" charset="0"/>
            </a:endParaRPr>
          </a:p>
          <a:p>
            <a:pPr eaLnBrk="1" hangingPunct="1"/>
            <a:endParaRPr lang="sr-Latn-ME" altLang="en-US" sz="1400" b="1" i="1" dirty="0" smtClean="0">
              <a:latin typeface="Arial" panose="020B0604020202020204" pitchFamily="34" charset="0"/>
            </a:endParaRPr>
          </a:p>
          <a:p>
            <a:pPr eaLnBrk="1" hangingPunct="1"/>
            <a:endParaRPr lang="sr-Latn-ME" altLang="en-US" sz="1400" b="1" i="1" dirty="0" smtClean="0">
              <a:latin typeface="Arial" panose="020B0604020202020204" pitchFamily="34" charset="0"/>
            </a:endParaRPr>
          </a:p>
          <a:p>
            <a:pPr marL="0" indent="0" eaLnBrk="1" hangingPunct="1">
              <a:buNone/>
            </a:pPr>
            <a:r>
              <a:rPr lang="sr-Latn-ME" altLang="en-US" sz="1400" b="1" i="1" dirty="0" smtClean="0">
                <a:latin typeface="Arial" panose="020B0604020202020204" pitchFamily="34" charset="0"/>
              </a:rPr>
              <a:t>VERTIKALNO </a:t>
            </a:r>
            <a:r>
              <a:rPr lang="sr-Latn-ME" altLang="en-US" sz="1400" b="1" i="1" dirty="0">
                <a:latin typeface="Arial" panose="020B0604020202020204" pitchFamily="34" charset="0"/>
              </a:rPr>
              <a:t>PENJAJUĆE NAPREDOVANJE RADOVA</a:t>
            </a:r>
          </a:p>
          <a:p>
            <a:pPr eaLnBrk="1" hangingPunct="1"/>
            <a:r>
              <a:rPr lang="sr-Latn-ME" altLang="en-US" sz="1400" dirty="0" smtClean="0">
                <a:latin typeface="Arial" panose="020B0604020202020204" pitchFamily="34" charset="0"/>
              </a:rPr>
              <a:t>izvođenje </a:t>
            </a:r>
            <a:r>
              <a:rPr lang="sr-Latn-ME" altLang="en-US" sz="1400" dirty="0">
                <a:latin typeface="Arial" panose="020B0604020202020204" pitchFamily="34" charset="0"/>
              </a:rPr>
              <a:t>jedne vrste rada na najnižoj etaži objekta i prelazak na sljedeću etažu iste lamele, a zatim prelazak na sljedeću lamelu, odnosno objekat</a:t>
            </a:r>
          </a:p>
          <a:p>
            <a:pPr eaLnBrk="1" hangingPunct="1"/>
            <a:r>
              <a:rPr lang="sr-Latn-ME" altLang="en-US" sz="1400" dirty="0">
                <a:latin typeface="Arial" panose="020B0604020202020204" pitchFamily="34" charset="0"/>
              </a:rPr>
              <a:t>primjenjivo za sve radove</a:t>
            </a:r>
          </a:p>
          <a:p>
            <a:endParaRPr lang="en-GB" sz="1400" dirty="0"/>
          </a:p>
        </p:txBody>
      </p:sp>
      <p:sp>
        <p:nvSpPr>
          <p:cNvPr id="12290" name="Rectangle 2"/>
          <p:cNvSpPr>
            <a:spLocks noGrp="1" noChangeArrowheads="1"/>
          </p:cNvSpPr>
          <p:nvPr>
            <p:ph type="title"/>
          </p:nvPr>
        </p:nvSpPr>
        <p:spPr/>
        <p:txBody>
          <a:bodyPr/>
          <a:lstStyle/>
          <a:p>
            <a:r>
              <a:rPr lang="sr-Latn-CS" altLang="sr-Latn-RS" smtClean="0"/>
              <a:t>Šema napredovanja radova</a:t>
            </a:r>
            <a:endParaRPr lang="en-GB" altLang="sr-Latn-RS" smtClean="0"/>
          </a:p>
        </p:txBody>
      </p:sp>
    </p:spTree>
    <p:extLst>
      <p:ext uri="{BB962C8B-B14F-4D97-AF65-F5344CB8AC3E}">
        <p14:creationId xmlns:p14="http://schemas.microsoft.com/office/powerpoint/2010/main" val="22626982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half" idx="1"/>
          </p:nvPr>
        </p:nvPicPr>
        <p:blipFill>
          <a:blip r:embed="rId3"/>
          <a:stretch>
            <a:fillRect/>
          </a:stretch>
        </p:blipFill>
        <p:spPr>
          <a:xfrm>
            <a:off x="842962" y="1412776"/>
            <a:ext cx="4034953" cy="4536504"/>
          </a:xfrm>
          <a:prstGeom prst="rect">
            <a:avLst/>
          </a:prstGeom>
        </p:spPr>
      </p:pic>
      <p:sp>
        <p:nvSpPr>
          <p:cNvPr id="3" name="Content Placeholder 2"/>
          <p:cNvSpPr>
            <a:spLocks noGrp="1"/>
          </p:cNvSpPr>
          <p:nvPr>
            <p:ph sz="half" idx="2"/>
          </p:nvPr>
        </p:nvSpPr>
        <p:spPr>
          <a:xfrm>
            <a:off x="5004048" y="1484784"/>
            <a:ext cx="3888432" cy="4464496"/>
          </a:xfrm>
        </p:spPr>
        <p:txBody>
          <a:bodyPr/>
          <a:lstStyle/>
          <a:p>
            <a:pPr eaLnBrk="1" hangingPunct="1"/>
            <a:r>
              <a:rPr lang="sr-Latn-ME" altLang="en-US" sz="1100" b="1" i="1" dirty="0">
                <a:latin typeface="Arial" panose="020B0604020202020204" pitchFamily="34" charset="0"/>
              </a:rPr>
              <a:t>HORIZONTALNO NAPREDOVANJE RADOVA</a:t>
            </a:r>
          </a:p>
          <a:p>
            <a:pPr eaLnBrk="1" hangingPunct="1"/>
            <a:r>
              <a:rPr lang="sr-Latn-ME" altLang="en-US" sz="1100" dirty="0" smtClean="0">
                <a:latin typeface="Arial" panose="020B0604020202020204" pitchFamily="34" charset="0"/>
              </a:rPr>
              <a:t>istovremeno </a:t>
            </a:r>
            <a:r>
              <a:rPr lang="sr-Latn-ME" altLang="en-US" sz="1100" dirty="0">
                <a:latin typeface="Arial" panose="020B0604020202020204" pitchFamily="34" charset="0"/>
              </a:rPr>
              <a:t>izvođenje jedne vrste rada na svim etažama objekta</a:t>
            </a:r>
          </a:p>
          <a:p>
            <a:pPr eaLnBrk="1" hangingPunct="1"/>
            <a:r>
              <a:rPr lang="sr-Latn-ME" altLang="en-US" sz="1100" dirty="0">
                <a:latin typeface="Arial" panose="020B0604020202020204" pitchFamily="34" charset="0"/>
              </a:rPr>
              <a:t>primjenjivo za završne i instalaterske </a:t>
            </a:r>
            <a:r>
              <a:rPr lang="sr-Latn-ME" altLang="en-US" sz="1100" dirty="0" smtClean="0">
                <a:latin typeface="Arial" panose="020B0604020202020204" pitchFamily="34" charset="0"/>
              </a:rPr>
              <a:t>radove</a:t>
            </a:r>
          </a:p>
          <a:p>
            <a:pPr eaLnBrk="1" hangingPunct="1"/>
            <a:endParaRPr lang="sr-Latn-ME" altLang="en-US" sz="1100" b="1" i="1" dirty="0" smtClean="0">
              <a:latin typeface="Arial" panose="020B0604020202020204" pitchFamily="34" charset="0"/>
            </a:endParaRPr>
          </a:p>
          <a:p>
            <a:pPr eaLnBrk="1" hangingPunct="1"/>
            <a:r>
              <a:rPr lang="sr-Latn-ME" altLang="en-US" sz="1100" b="1" i="1" dirty="0" smtClean="0">
                <a:latin typeface="Arial" panose="020B0604020202020204" pitchFamily="34" charset="0"/>
              </a:rPr>
              <a:t>HORIZONTALNO </a:t>
            </a:r>
            <a:r>
              <a:rPr lang="sr-Latn-ME" altLang="en-US" sz="1100" b="1" i="1" dirty="0">
                <a:latin typeface="Arial" panose="020B0604020202020204" pitchFamily="34" charset="0"/>
              </a:rPr>
              <a:t>PADAJUĆE NAPREDOVANJE RADOVA</a:t>
            </a:r>
          </a:p>
          <a:p>
            <a:pPr eaLnBrk="1" hangingPunct="1"/>
            <a:r>
              <a:rPr lang="sr-Latn-ME" altLang="en-US" sz="1100" dirty="0" smtClean="0">
                <a:latin typeface="Arial" panose="020B0604020202020204" pitchFamily="34" charset="0"/>
              </a:rPr>
              <a:t>izvođenje </a:t>
            </a:r>
            <a:r>
              <a:rPr lang="sr-Latn-ME" altLang="en-US" sz="1100" dirty="0">
                <a:latin typeface="Arial" panose="020B0604020202020204" pitchFamily="34" charset="0"/>
              </a:rPr>
              <a:t>jedne vrste rada na etaži objekta i prelazak na sljedeću lamelu i sljedeći objekat, a zatim na etažu ispod</a:t>
            </a:r>
          </a:p>
          <a:p>
            <a:pPr eaLnBrk="1" hangingPunct="1"/>
            <a:r>
              <a:rPr lang="sr-Latn-ME" altLang="en-US" sz="1100" dirty="0">
                <a:latin typeface="Arial" panose="020B0604020202020204" pitchFamily="34" charset="0"/>
              </a:rPr>
              <a:t>primjenjivo za završne radove</a:t>
            </a:r>
          </a:p>
          <a:p>
            <a:pPr eaLnBrk="1" hangingPunct="1"/>
            <a:endParaRPr lang="sr-Latn-ME" altLang="en-US" sz="1100" b="1" i="1" dirty="0" smtClean="0">
              <a:latin typeface="Arial" panose="020B0604020202020204" pitchFamily="34" charset="0"/>
            </a:endParaRPr>
          </a:p>
          <a:p>
            <a:pPr eaLnBrk="1" hangingPunct="1"/>
            <a:r>
              <a:rPr lang="sr-Latn-ME" altLang="en-US" sz="1100" b="1" i="1" dirty="0" smtClean="0">
                <a:latin typeface="Arial" panose="020B0604020202020204" pitchFamily="34" charset="0"/>
              </a:rPr>
              <a:t>VERTIKALNO </a:t>
            </a:r>
            <a:r>
              <a:rPr lang="sr-Latn-ME" altLang="en-US" sz="1100" b="1" i="1" dirty="0">
                <a:latin typeface="Arial" panose="020B0604020202020204" pitchFamily="34" charset="0"/>
              </a:rPr>
              <a:t>PADAJUĆE NAPREDOVANJE RADOVA</a:t>
            </a:r>
          </a:p>
          <a:p>
            <a:pPr eaLnBrk="1" hangingPunct="1"/>
            <a:r>
              <a:rPr lang="sr-Latn-ME" altLang="en-US" sz="1100" dirty="0" smtClean="0">
                <a:latin typeface="Arial" panose="020B0604020202020204" pitchFamily="34" charset="0"/>
              </a:rPr>
              <a:t>izvođenje </a:t>
            </a:r>
            <a:r>
              <a:rPr lang="sr-Latn-ME" altLang="en-US" sz="1100" dirty="0">
                <a:latin typeface="Arial" panose="020B0604020202020204" pitchFamily="34" charset="0"/>
              </a:rPr>
              <a:t>jedne vrste rada na najvisočioj etaži objekta i prelazak na sljedeću etažu iste lamele, a zatim prelazak na sljedeću lamelu, odnosno objekat</a:t>
            </a:r>
          </a:p>
          <a:p>
            <a:pPr eaLnBrk="1" hangingPunct="1"/>
            <a:r>
              <a:rPr lang="sr-Latn-ME" altLang="en-US" sz="1100" dirty="0">
                <a:latin typeface="Arial" panose="020B0604020202020204" pitchFamily="34" charset="0"/>
              </a:rPr>
              <a:t>primjenjivo za završne radove</a:t>
            </a:r>
          </a:p>
          <a:p>
            <a:pPr eaLnBrk="1" hangingPunct="1"/>
            <a:endParaRPr lang="sr-Latn-ME" altLang="en-US" sz="1100" dirty="0">
              <a:latin typeface="Arial" panose="020B0604020202020204" pitchFamily="34" charset="0"/>
            </a:endParaRPr>
          </a:p>
          <a:p>
            <a:endParaRPr lang="en-GB" sz="1100" dirty="0"/>
          </a:p>
        </p:txBody>
      </p:sp>
      <p:sp>
        <p:nvSpPr>
          <p:cNvPr id="13314" name="Rectangle 2"/>
          <p:cNvSpPr>
            <a:spLocks noGrp="1" noChangeArrowheads="1"/>
          </p:cNvSpPr>
          <p:nvPr>
            <p:ph type="title"/>
          </p:nvPr>
        </p:nvSpPr>
        <p:spPr/>
        <p:txBody>
          <a:bodyPr/>
          <a:lstStyle/>
          <a:p>
            <a:pPr eaLnBrk="1" hangingPunct="1"/>
            <a:r>
              <a:rPr lang="sr-Latn-CS" altLang="sr-Latn-RS" smtClean="0"/>
              <a:t>Šema napredovanja radova</a:t>
            </a:r>
            <a:endParaRPr lang="en-GB" altLang="sr-Latn-RS" smtClean="0"/>
          </a:p>
        </p:txBody>
      </p:sp>
    </p:spTree>
    <p:extLst>
      <p:ext uri="{BB962C8B-B14F-4D97-AF65-F5344CB8AC3E}">
        <p14:creationId xmlns:p14="http://schemas.microsoft.com/office/powerpoint/2010/main" val="14011069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a:stretch>
            <a:fillRect/>
          </a:stretch>
        </p:blipFill>
        <p:spPr>
          <a:xfrm>
            <a:off x="231941" y="1700808"/>
            <a:ext cx="5553899" cy="3960440"/>
          </a:xfrm>
          <a:prstGeom prst="rect">
            <a:avLst/>
          </a:prstGeom>
        </p:spPr>
      </p:pic>
      <p:sp>
        <p:nvSpPr>
          <p:cNvPr id="3" name="Content Placeholder 2"/>
          <p:cNvSpPr>
            <a:spLocks noGrp="1"/>
          </p:cNvSpPr>
          <p:nvPr>
            <p:ph sz="half" idx="2"/>
          </p:nvPr>
        </p:nvSpPr>
        <p:spPr>
          <a:xfrm>
            <a:off x="5796136" y="1412776"/>
            <a:ext cx="3096344" cy="4536504"/>
          </a:xfrm>
        </p:spPr>
        <p:txBody>
          <a:bodyPr/>
          <a:lstStyle/>
          <a:p>
            <a:pPr marL="342900" indent="-342900">
              <a:spcBef>
                <a:spcPts val="600"/>
              </a:spcBef>
              <a:buFont typeface="+mj-lt"/>
              <a:buAutoNum type="arabicPeriod"/>
              <a:defRPr/>
            </a:pPr>
            <a:r>
              <a:rPr lang="sr-Latn-ME" sz="1500" dirty="0"/>
              <a:t>zahvat</a:t>
            </a:r>
          </a:p>
          <a:p>
            <a:pPr marL="342900" indent="-342900">
              <a:spcBef>
                <a:spcPts val="600"/>
              </a:spcBef>
              <a:buFont typeface="+mj-lt"/>
              <a:buAutoNum type="arabicPeriod"/>
              <a:defRPr/>
            </a:pPr>
            <a:r>
              <a:rPr lang="sr-Latn-ME" sz="1500" dirty="0"/>
              <a:t>elementarni taktni tok</a:t>
            </a:r>
          </a:p>
          <a:p>
            <a:pPr marL="342900" indent="-342900">
              <a:spcBef>
                <a:spcPts val="600"/>
              </a:spcBef>
              <a:buFont typeface="+mj-lt"/>
              <a:buAutoNum type="arabicPeriod"/>
              <a:defRPr/>
            </a:pPr>
            <a:r>
              <a:rPr lang="sr-Latn-ME" sz="1500" dirty="0"/>
              <a:t>proizvodni taktni tok</a:t>
            </a:r>
          </a:p>
          <a:p>
            <a:pPr marL="342900" indent="-342900">
              <a:spcBef>
                <a:spcPts val="600"/>
              </a:spcBef>
              <a:buFont typeface="+mj-lt"/>
              <a:buAutoNum type="arabicPeriod"/>
              <a:defRPr/>
            </a:pPr>
            <a:r>
              <a:rPr lang="sr-Latn-ME" sz="1500" dirty="0"/>
              <a:t>vodeći taktni tok</a:t>
            </a:r>
          </a:p>
          <a:p>
            <a:pPr marL="342900" indent="-342900">
              <a:spcBef>
                <a:spcPts val="600"/>
              </a:spcBef>
              <a:buFont typeface="+mj-lt"/>
              <a:buAutoNum type="arabicPeriod"/>
              <a:defRPr/>
            </a:pPr>
            <a:r>
              <a:rPr lang="sr-Latn-ME" sz="1500" dirty="0"/>
              <a:t>tehnološka pauza</a:t>
            </a:r>
          </a:p>
          <a:p>
            <a:pPr marL="342900" indent="-342900">
              <a:spcBef>
                <a:spcPts val="600"/>
              </a:spcBef>
              <a:buFont typeface="+mj-lt"/>
              <a:buAutoNum type="arabicPeriod"/>
              <a:defRPr/>
            </a:pPr>
            <a:r>
              <a:rPr lang="sr-Latn-ME" sz="1500" dirty="0"/>
              <a:t>modul ritmičnosti –vrijeme završetka na jednom zahvatu)	</a:t>
            </a:r>
            <a:r>
              <a:rPr lang="sr-Latn-ME" sz="1500" b="1" dirty="0"/>
              <a:t>k=T/m</a:t>
            </a:r>
          </a:p>
          <a:p>
            <a:pPr marL="342900" indent="-342900">
              <a:spcBef>
                <a:spcPts val="600"/>
              </a:spcBef>
              <a:buFont typeface="+mj-lt"/>
              <a:buAutoNum type="arabicPeriod"/>
              <a:defRPr/>
            </a:pPr>
            <a:r>
              <a:rPr lang="sr-Latn-ME" sz="1500" dirty="0"/>
              <a:t>korak toka </a:t>
            </a:r>
            <a:r>
              <a:rPr lang="sr-Latn-ME" sz="1500" b="1" dirty="0"/>
              <a:t>ko -</a:t>
            </a:r>
            <a:r>
              <a:rPr lang="sr-Latn-ME" sz="1500" dirty="0"/>
              <a:t> vrijeme uljučivanja narednog elementarnog toka</a:t>
            </a:r>
          </a:p>
          <a:p>
            <a:pPr marL="342900" indent="-342900">
              <a:spcBef>
                <a:spcPts val="600"/>
              </a:spcBef>
              <a:buFont typeface="+mj-lt"/>
              <a:buAutoNum type="arabicPeriod"/>
              <a:defRPr/>
            </a:pPr>
            <a:r>
              <a:rPr lang="sr-Latn-ME" sz="1500" dirty="0"/>
              <a:t>front rada – vrijeme uključivanja svih elementarnih tokova</a:t>
            </a:r>
          </a:p>
          <a:p>
            <a:pPr marL="342900" indent="-342900">
              <a:spcBef>
                <a:spcPts val="600"/>
              </a:spcBef>
              <a:buFont typeface="+mj-lt"/>
              <a:buAutoNum type="arabicPeriod"/>
              <a:defRPr/>
            </a:pPr>
            <a:r>
              <a:rPr lang="sr-Latn-ME" sz="1500" dirty="0"/>
              <a:t>vrijeme izlaza - isključivanja</a:t>
            </a:r>
          </a:p>
          <a:p>
            <a:pPr>
              <a:spcBef>
                <a:spcPts val="600"/>
              </a:spcBef>
            </a:pPr>
            <a:endParaRPr lang="en-GB" sz="1500" dirty="0"/>
          </a:p>
        </p:txBody>
      </p:sp>
      <p:sp>
        <p:nvSpPr>
          <p:cNvPr id="14338" name="Rectangle 3"/>
          <p:cNvSpPr>
            <a:spLocks noGrp="1" noChangeArrowheads="1"/>
          </p:cNvSpPr>
          <p:nvPr>
            <p:ph type="title"/>
          </p:nvPr>
        </p:nvSpPr>
        <p:spPr>
          <a:noFill/>
        </p:spPr>
        <p:txBody>
          <a:bodyPr/>
          <a:lstStyle/>
          <a:p>
            <a:pPr eaLnBrk="1" hangingPunct="1"/>
            <a:r>
              <a:rPr lang="en-GB" altLang="sr-Latn-RS" smtClean="0"/>
              <a:t>Elementi ciklograma</a:t>
            </a:r>
          </a:p>
        </p:txBody>
      </p:sp>
    </p:spTree>
    <p:extLst>
      <p:ext uri="{BB962C8B-B14F-4D97-AF65-F5344CB8AC3E}">
        <p14:creationId xmlns:p14="http://schemas.microsoft.com/office/powerpoint/2010/main" val="24120308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sr-Latn-CS" altLang="sr-Latn-RS" smtClean="0"/>
              <a:t>LINIJSKI CIKLOGRAM</a:t>
            </a:r>
            <a:br>
              <a:rPr lang="sr-Latn-CS" altLang="sr-Latn-RS" smtClean="0"/>
            </a:br>
            <a:r>
              <a:rPr lang="sr-Latn-CS" altLang="sr-Latn-RS" smtClean="0"/>
              <a:t>Redosled koraka u izradi </a:t>
            </a:r>
            <a:endParaRPr lang="sr-Latn-ME" altLang="sr-Latn-RS" smtClean="0"/>
          </a:p>
        </p:txBody>
      </p:sp>
      <p:sp>
        <p:nvSpPr>
          <p:cNvPr id="15363" name="Content Placeholder 2"/>
          <p:cNvSpPr>
            <a:spLocks noGrp="1"/>
          </p:cNvSpPr>
          <p:nvPr>
            <p:ph idx="1"/>
          </p:nvPr>
        </p:nvSpPr>
        <p:spPr>
          <a:xfrm>
            <a:off x="539552" y="1340768"/>
            <a:ext cx="8496944" cy="4608511"/>
          </a:xfrm>
        </p:spPr>
        <p:txBody>
          <a:bodyPr/>
          <a:lstStyle/>
          <a:p>
            <a:r>
              <a:rPr lang="sr-Latn-CS" altLang="sr-Latn-RS" sz="1600" dirty="0" smtClean="0"/>
              <a:t>nakon proučavanja dokumentacije, fronta rada i metoda i tehnologije:</a:t>
            </a:r>
          </a:p>
          <a:p>
            <a:pPr lvl="1"/>
            <a:r>
              <a:rPr lang="sr-Latn-CS" altLang="sr-Latn-RS" sz="1400" dirty="0" smtClean="0"/>
              <a:t>izabere se adekvatna podjela objekta na zahvate=radne etape </a:t>
            </a:r>
            <a:r>
              <a:rPr lang="sr-Latn-ME" altLang="sr-Latn-RS" sz="1400" dirty="0" smtClean="0"/>
              <a:t>ili dijelove objekta koji imaju isti ili približno isti sadržaj, odnosno količinu rada</a:t>
            </a:r>
            <a:r>
              <a:rPr lang="sr-Latn-CS" altLang="sr-Latn-RS" sz="1400" dirty="0" smtClean="0"/>
              <a:t> (podjela na z</a:t>
            </a:r>
            <a:r>
              <a:rPr lang="en-US" altLang="sr-Latn-RS" sz="1400" dirty="0" smtClean="0"/>
              <a:t>a</a:t>
            </a:r>
            <a:r>
              <a:rPr lang="sr-Latn-CS" altLang="sr-Latn-RS" sz="1400" dirty="0" smtClean="0"/>
              <a:t>hvate može biti različita za različite grupe radova) </a:t>
            </a:r>
          </a:p>
          <a:p>
            <a:pPr lvl="1"/>
            <a:r>
              <a:rPr lang="sr-Latn-CS" altLang="sr-Latn-RS" sz="1400" dirty="0" smtClean="0"/>
              <a:t>definišu se aktivnosti koje obavlja radna grupa- brigada koja treba da ima  određenu </a:t>
            </a:r>
            <a:r>
              <a:rPr lang="sr-Latn-ME" altLang="sr-Latn-RS" sz="1400" dirty="0" smtClean="0"/>
              <a:t>brzinu rada i da održava ritam rada kako ne bi došlo do poremećaja koji bi se lančano prenio na slijedeće aktivnost. U</a:t>
            </a:r>
            <a:r>
              <a:rPr lang="hr-HR" altLang="sr-Latn-RS" sz="1400" dirty="0" smtClean="0"/>
              <a:t>jednačenost u trajanju aktivnosti postiže se varijacijom sastava radnih brigada</a:t>
            </a:r>
          </a:p>
          <a:p>
            <a:pPr lvl="1"/>
            <a:r>
              <a:rPr lang="sr-Latn-CS" altLang="sr-Latn-RS" sz="1400" dirty="0" smtClean="0"/>
              <a:t>utvrđuje se prostorno napredovanje radova, odnosno kretanje radnih brigada sa zahvata na zahvat=šema proizvodnog toka</a:t>
            </a:r>
          </a:p>
          <a:p>
            <a:pPr lvl="1"/>
            <a:r>
              <a:rPr lang="sr-Latn-CS" altLang="sr-Latn-RS" sz="1400" dirty="0" smtClean="0"/>
              <a:t>određuje se ključni proces – vodeći taktni tok </a:t>
            </a:r>
          </a:p>
          <a:p>
            <a:pPr lvl="1"/>
            <a:r>
              <a:rPr lang="sr-Latn-CS" altLang="sr-Latn-RS" sz="1400" dirty="0" smtClean="0"/>
              <a:t>izračunava se </a:t>
            </a:r>
            <a:r>
              <a:rPr lang="sr-Latn-CS" altLang="sr-Latn-RS" sz="1400" b="1" dirty="0" smtClean="0"/>
              <a:t>modul ritmičnosti K</a:t>
            </a:r>
            <a:r>
              <a:rPr lang="sr-Latn-CS" altLang="sr-Latn-RS" sz="1400" dirty="0" smtClean="0"/>
              <a:t> (izvršavanje aktivnosti na jednoj etaži) </a:t>
            </a:r>
          </a:p>
          <a:p>
            <a:pPr lvl="1"/>
            <a:r>
              <a:rPr lang="sr-Latn-CS" altLang="sr-Latn-RS" sz="1400" dirty="0" smtClean="0"/>
              <a:t>crtanje elementarnih tokova</a:t>
            </a:r>
          </a:p>
          <a:p>
            <a:pPr lvl="1"/>
            <a:r>
              <a:rPr lang="sr-Latn-CS" altLang="sr-Latn-RS" sz="1400" dirty="0" smtClean="0"/>
              <a:t>kontrola – izbjegavanje tačaka kritičnog približavanja</a:t>
            </a:r>
          </a:p>
          <a:p>
            <a:pPr lvl="1"/>
            <a:r>
              <a:rPr lang="sr-Latn-CS" altLang="sr-Latn-RS" sz="1400" dirty="0" smtClean="0"/>
              <a:t>usklađivanje tokova- optimizacija sa aspekta</a:t>
            </a:r>
          </a:p>
          <a:p>
            <a:pPr lvl="2"/>
            <a:r>
              <a:rPr lang="sr-Latn-CS" altLang="sr-Latn-RS" sz="1400" dirty="0" smtClean="0"/>
              <a:t>modul ritmičnosti konstantan za sve tokove i zahvate</a:t>
            </a:r>
          </a:p>
          <a:p>
            <a:pPr lvl="2"/>
            <a:r>
              <a:rPr lang="sr-Latn-CS" altLang="sr-Latn-RS" sz="1400" dirty="0" smtClean="0"/>
              <a:t>veličina resursa jednaka na svim zahvatima</a:t>
            </a:r>
          </a:p>
          <a:p>
            <a:pPr lvl="2"/>
            <a:r>
              <a:rPr lang="sr-Latn-CS" altLang="sr-Latn-RS" sz="1400" dirty="0" smtClean="0"/>
              <a:t>neprekidnost tokova</a:t>
            </a:r>
          </a:p>
          <a:p>
            <a:pPr lvl="1"/>
            <a:r>
              <a:rPr lang="sr-Latn-CS" altLang="sr-Latn-RS" sz="1400" dirty="0" smtClean="0"/>
              <a:t>izrada poboljšane varijante</a:t>
            </a:r>
            <a:endParaRPr lang="sr-Latn-CS" altLang="sr-Latn-RS" sz="1400" dirty="0" smtClean="0"/>
          </a:p>
        </p:txBody>
      </p:sp>
    </p:spTree>
    <p:extLst>
      <p:ext uri="{BB962C8B-B14F-4D97-AF65-F5344CB8AC3E}">
        <p14:creationId xmlns:p14="http://schemas.microsoft.com/office/powerpoint/2010/main" val="16760123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sr-Latn-CS" altLang="sr-Latn-RS" smtClean="0"/>
              <a:t>Prednosti i mane ciklogramskih planova</a:t>
            </a:r>
            <a:endParaRPr lang="sr-Latn-ME" altLang="sr-Latn-RS" smtClean="0"/>
          </a:p>
        </p:txBody>
      </p:sp>
      <p:sp>
        <p:nvSpPr>
          <p:cNvPr id="16387" name="Content Placeholder 2"/>
          <p:cNvSpPr>
            <a:spLocks noGrp="1"/>
          </p:cNvSpPr>
          <p:nvPr>
            <p:ph idx="1"/>
          </p:nvPr>
        </p:nvSpPr>
        <p:spPr>
          <a:xfrm>
            <a:off x="827584" y="1340768"/>
            <a:ext cx="7920880" cy="4608511"/>
          </a:xfrm>
        </p:spPr>
        <p:txBody>
          <a:bodyPr/>
          <a:lstStyle/>
          <a:p>
            <a:r>
              <a:rPr lang="sr-Latn-CS" altLang="sr-Latn-RS" sz="1400" dirty="0" smtClean="0"/>
              <a:t>prednosti:</a:t>
            </a:r>
          </a:p>
          <a:p>
            <a:pPr lvl="1"/>
            <a:r>
              <a:rPr lang="bs-Latn-BA" altLang="sr-Latn-RS" sz="1200" dirty="0" smtClean="0"/>
              <a:t>omogućava brz, lak i detaljan uvid u stanje radova,</a:t>
            </a:r>
          </a:p>
          <a:p>
            <a:pPr lvl="1"/>
            <a:r>
              <a:rPr lang="sr-Latn-CS" altLang="sr-Latn-RS" sz="1200" dirty="0" smtClean="0"/>
              <a:t>na planu se uočavaju ne samo vremena odvijanja radova, nego i mjesto izvršavanja radova,</a:t>
            </a:r>
          </a:p>
          <a:p>
            <a:pPr lvl="1"/>
            <a:r>
              <a:rPr lang="bs-Latn-BA" altLang="sr-Latn-RS" sz="1200" dirty="0" smtClean="0"/>
              <a:t>kod planiranja se lako izbjegavaju štetni vremenski i prostorni razmaci i moguće je idealno planirati punu paralelizaciju odvijanja radova,</a:t>
            </a:r>
            <a:endParaRPr lang="sr-Latn-ME" altLang="sr-Latn-RS" sz="1200" dirty="0" smtClean="0"/>
          </a:p>
          <a:p>
            <a:pPr lvl="1"/>
            <a:r>
              <a:rPr lang="bs-Latn-BA" altLang="sr-Latn-RS" sz="1200" dirty="0" smtClean="0"/>
              <a:t>postoji mogućnost  lake promjene, odnosno korekcije plana,</a:t>
            </a:r>
          </a:p>
          <a:p>
            <a:pPr lvl="1"/>
            <a:r>
              <a:rPr lang="bs-Latn-BA" altLang="sr-Latn-RS" sz="1200" dirty="0" smtClean="0"/>
              <a:t>omogućavaju planiranje sa postupnim uključivanjem i isključivanjem sredstava rada i njihovo ravnomjerno korišćenje</a:t>
            </a:r>
            <a:endParaRPr lang="sr-Latn-ME" altLang="sr-Latn-RS" sz="1200" dirty="0" smtClean="0"/>
          </a:p>
          <a:p>
            <a:r>
              <a:rPr lang="sr-Latn-CS" altLang="sr-Latn-RS" sz="1400" dirty="0" smtClean="0"/>
              <a:t>nedostaci:</a:t>
            </a:r>
          </a:p>
          <a:p>
            <a:pPr lvl="1"/>
            <a:r>
              <a:rPr lang="sr-Latn-ME" altLang="sr-Latn-RS" sz="1200" dirty="0" smtClean="0"/>
              <a:t>n</a:t>
            </a:r>
            <a:r>
              <a:rPr lang="vi-VN" altLang="sr-Latn-RS" sz="1200" dirty="0" smtClean="0"/>
              <a:t>emogućnost prikazivanja međusobne </a:t>
            </a:r>
            <a:r>
              <a:rPr lang="sr-Latn-ME" altLang="sr-Latn-RS" sz="1200" dirty="0" smtClean="0"/>
              <a:t> zavisnosti </a:t>
            </a:r>
            <a:r>
              <a:rPr lang="vi-VN" altLang="sr-Latn-RS" sz="1200" dirty="0" smtClean="0"/>
              <a:t>pojedinih</a:t>
            </a:r>
            <a:r>
              <a:rPr lang="sr-Latn-ME" altLang="sr-Latn-RS" sz="1200" dirty="0" smtClean="0"/>
              <a:t> aktivnosti,</a:t>
            </a:r>
          </a:p>
          <a:p>
            <a:pPr lvl="1"/>
            <a:r>
              <a:rPr lang="sr-Latn-ME" altLang="sr-Latn-RS" sz="1200" dirty="0" smtClean="0"/>
              <a:t>nepreglednost u slucaju velikoj broja aktivnosti</a:t>
            </a:r>
            <a:endParaRPr lang="sr-Latn-ME" altLang="sr-Latn-RS" sz="1200" dirty="0" smtClean="0"/>
          </a:p>
        </p:txBody>
      </p:sp>
      <p:pic>
        <p:nvPicPr>
          <p:cNvPr id="16388" name="Content Placeholder 2"/>
          <p:cNvPicPr>
            <a:picLocks noGrp="1" noChangeAspect="1"/>
          </p:cNvPicPr>
          <p:nvPr>
            <p:ph sz="half" idx="4294967295"/>
          </p:nvPr>
        </p:nvPicPr>
        <p:blipFill>
          <a:blip r:embed="rId3">
            <a:extLst>
              <a:ext uri="{28A0092B-C50C-407E-A947-70E740481C1C}">
                <a14:useLocalDpi xmlns:a14="http://schemas.microsoft.com/office/drawing/2010/main" val="0"/>
              </a:ext>
            </a:extLst>
          </a:blip>
          <a:srcRect t="13300"/>
          <a:stretch>
            <a:fillRect/>
          </a:stretch>
        </p:blipFill>
        <p:spPr>
          <a:xfrm>
            <a:off x="0" y="4430713"/>
            <a:ext cx="9042400" cy="2292350"/>
          </a:xfrm>
        </p:spPr>
      </p:pic>
    </p:spTree>
    <p:extLst>
      <p:ext uri="{BB962C8B-B14F-4D97-AF65-F5344CB8AC3E}">
        <p14:creationId xmlns:p14="http://schemas.microsoft.com/office/powerpoint/2010/main" val="17153066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sr-Latn-ME" altLang="sr-Latn-RS" smtClean="0"/>
              <a:t>Ritmičnost tokova</a:t>
            </a:r>
            <a:endParaRPr lang="en-GB" altLang="sr-Latn-RS" smtClean="0"/>
          </a:p>
        </p:txBody>
      </p:sp>
      <p:sp>
        <p:nvSpPr>
          <p:cNvPr id="2" name="Content Placeholder 1"/>
          <p:cNvSpPr>
            <a:spLocks noGrp="1"/>
          </p:cNvSpPr>
          <p:nvPr>
            <p:ph idx="1"/>
          </p:nvPr>
        </p:nvSpPr>
        <p:spPr/>
        <p:txBody>
          <a:bodyPr/>
          <a:lstStyle/>
          <a:p>
            <a:endParaRPr lang="en-GB"/>
          </a:p>
        </p:txBody>
      </p:sp>
      <p:pic>
        <p:nvPicPr>
          <p:cNvPr id="17411"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12750" y="981075"/>
            <a:ext cx="8350250" cy="575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783488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sr-Latn-ME" altLang="sr-Latn-RS" smtClean="0"/>
              <a:t>Primjeri ciklograma</a:t>
            </a:r>
            <a:endParaRPr lang="en-GB" altLang="sr-Latn-RS" smtClean="0"/>
          </a:p>
        </p:txBody>
      </p:sp>
      <p:pic>
        <p:nvPicPr>
          <p:cNvPr id="3" name="Content Placeholder 2"/>
          <p:cNvPicPr>
            <a:picLocks noGrp="1" noChangeAspect="1"/>
          </p:cNvPicPr>
          <p:nvPr>
            <p:ph idx="1"/>
          </p:nvPr>
        </p:nvPicPr>
        <p:blipFill>
          <a:blip r:embed="rId3"/>
          <a:stretch>
            <a:fillRect/>
          </a:stretch>
        </p:blipFill>
        <p:spPr>
          <a:xfrm>
            <a:off x="1204456" y="1412776"/>
            <a:ext cx="7167135" cy="5112022"/>
          </a:xfrm>
          <a:prstGeom prst="rect">
            <a:avLst/>
          </a:prstGeom>
        </p:spPr>
      </p:pic>
    </p:spTree>
    <p:extLst>
      <p:ext uri="{BB962C8B-B14F-4D97-AF65-F5344CB8AC3E}">
        <p14:creationId xmlns:p14="http://schemas.microsoft.com/office/powerpoint/2010/main" val="3910768197"/>
      </p:ext>
    </p:extLst>
  </p:cSld>
  <p:clrMapOvr>
    <a:masterClrMapping/>
  </p:clrMapOvr>
  <p:timing>
    <p:tnLst>
      <p:par>
        <p:cTn id="1" dur="indefinite" restart="never" nodeType="tmRoot"/>
      </p:par>
    </p:tnLst>
  </p:timing>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TM10001114[[fn=Gallery]]</Template>
  <TotalTime>2553</TotalTime>
  <Words>1568</Words>
  <Application>Microsoft Office PowerPoint</Application>
  <PresentationFormat>On-screen Show (4:3)</PresentationFormat>
  <Paragraphs>142</Paragraphs>
  <Slides>13</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Gill Sans MT</vt:lpstr>
      <vt:lpstr>Times New Roman</vt:lpstr>
      <vt:lpstr>Gallery</vt:lpstr>
      <vt:lpstr>CIKLOGRAMSKI PLANOVI</vt:lpstr>
      <vt:lpstr>CIKLOGRAMSKI PLANOVI</vt:lpstr>
      <vt:lpstr>Šema napredovanja radova</vt:lpstr>
      <vt:lpstr>Šema napredovanja radova</vt:lpstr>
      <vt:lpstr>Elementi ciklograma</vt:lpstr>
      <vt:lpstr>LINIJSKI CIKLOGRAM Redosled koraka u izradi </vt:lpstr>
      <vt:lpstr>Prednosti i mane ciklogramskih planova</vt:lpstr>
      <vt:lpstr>Ritmičnost tokova</vt:lpstr>
      <vt:lpstr>Primjeri ciklograma</vt:lpstr>
      <vt:lpstr>Linijski ciklogrami-primjer</vt:lpstr>
      <vt:lpstr>Linijski ciklogrami -primjer</vt:lpstr>
      <vt:lpstr>Ciklogramsko planiranje – Kružni ciklogrami</vt:lpstr>
      <vt:lpstr>Ciklogramsko planiranje – Vektorski ciklogrami</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predavanja</dc:title>
  <dc:creator>Snezana Rutesic</dc:creator>
  <cp:lastModifiedBy>sneza</cp:lastModifiedBy>
  <cp:revision>251</cp:revision>
  <cp:lastPrinted>1601-01-01T00:00:00Z</cp:lastPrinted>
  <dcterms:created xsi:type="dcterms:W3CDTF">2007-02-13T21:38:33Z</dcterms:created>
  <dcterms:modified xsi:type="dcterms:W3CDTF">2020-02-10T22:32:50Z</dcterms:modified>
</cp:coreProperties>
</file>