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854" r:id="rId1"/>
  </p:sldMasterIdLst>
  <p:notesMasterIdLst>
    <p:notesMasterId r:id="rId8"/>
  </p:notesMasterIdLst>
  <p:handoutMasterIdLst>
    <p:handoutMasterId r:id="rId9"/>
  </p:handoutMasterIdLst>
  <p:sldIdLst>
    <p:sldId id="256" r:id="rId2"/>
    <p:sldId id="315" r:id="rId3"/>
    <p:sldId id="313" r:id="rId4"/>
    <p:sldId id="307" r:id="rId5"/>
    <p:sldId id="320" r:id="rId6"/>
    <p:sldId id="317" r:id="rId7"/>
  </p:sldIdLst>
  <p:sldSz cx="9144000" cy="6858000" type="screen4x3"/>
  <p:notesSz cx="6858000" cy="9144000"/>
  <p:defaultTextStyle>
    <a:defPPr>
      <a:defRPr lang="en-GB"/>
    </a:defPPr>
    <a:lvl1pPr algn="l" rtl="0" fontAlgn="base">
      <a:spcBef>
        <a:spcPct val="0"/>
      </a:spcBef>
      <a:spcAft>
        <a:spcPct val="0"/>
      </a:spcAft>
      <a:defRPr sz="3200" kern="1200">
        <a:solidFill>
          <a:schemeClr val="tx1"/>
        </a:solidFill>
        <a:latin typeface="Times New Roman" panose="02020603050405020304" pitchFamily="18" charset="0"/>
        <a:ea typeface="+mn-ea"/>
        <a:cs typeface="Arial" panose="020B0604020202020204" pitchFamily="34" charset="0"/>
      </a:defRPr>
    </a:lvl1pPr>
    <a:lvl2pPr marL="457200" algn="l" rtl="0" fontAlgn="base">
      <a:spcBef>
        <a:spcPct val="0"/>
      </a:spcBef>
      <a:spcAft>
        <a:spcPct val="0"/>
      </a:spcAft>
      <a:defRPr sz="3200" kern="1200">
        <a:solidFill>
          <a:schemeClr val="tx1"/>
        </a:solidFill>
        <a:latin typeface="Times New Roman" panose="02020603050405020304" pitchFamily="18" charset="0"/>
        <a:ea typeface="+mn-ea"/>
        <a:cs typeface="Arial" panose="020B0604020202020204" pitchFamily="34" charset="0"/>
      </a:defRPr>
    </a:lvl2pPr>
    <a:lvl3pPr marL="914400" algn="l" rtl="0" fontAlgn="base">
      <a:spcBef>
        <a:spcPct val="0"/>
      </a:spcBef>
      <a:spcAft>
        <a:spcPct val="0"/>
      </a:spcAft>
      <a:defRPr sz="3200" kern="1200">
        <a:solidFill>
          <a:schemeClr val="tx1"/>
        </a:solidFill>
        <a:latin typeface="Times New Roman" panose="02020603050405020304" pitchFamily="18" charset="0"/>
        <a:ea typeface="+mn-ea"/>
        <a:cs typeface="Arial" panose="020B0604020202020204" pitchFamily="34" charset="0"/>
      </a:defRPr>
    </a:lvl3pPr>
    <a:lvl4pPr marL="1371600" algn="l" rtl="0" fontAlgn="base">
      <a:spcBef>
        <a:spcPct val="0"/>
      </a:spcBef>
      <a:spcAft>
        <a:spcPct val="0"/>
      </a:spcAft>
      <a:defRPr sz="3200" kern="1200">
        <a:solidFill>
          <a:schemeClr val="tx1"/>
        </a:solidFill>
        <a:latin typeface="Times New Roman" panose="02020603050405020304" pitchFamily="18" charset="0"/>
        <a:ea typeface="+mn-ea"/>
        <a:cs typeface="Arial" panose="020B0604020202020204" pitchFamily="34" charset="0"/>
      </a:defRPr>
    </a:lvl4pPr>
    <a:lvl5pPr marL="1828800" algn="l" rtl="0" fontAlgn="base">
      <a:spcBef>
        <a:spcPct val="0"/>
      </a:spcBef>
      <a:spcAft>
        <a:spcPct val="0"/>
      </a:spcAft>
      <a:defRPr sz="32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32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32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32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3200" kern="1200">
        <a:solidFill>
          <a:schemeClr val="tx1"/>
        </a:solidFill>
        <a:latin typeface="Times New Roman" panose="02020603050405020304"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94087" autoAdjust="0"/>
  </p:normalViewPr>
  <p:slideViewPr>
    <p:cSldViewPr>
      <p:cViewPr varScale="1">
        <p:scale>
          <a:sx n="66" d="100"/>
          <a:sy n="66" d="100"/>
        </p:scale>
        <p:origin x="1308" y="40"/>
      </p:cViewPr>
      <p:guideLst>
        <p:guide orient="horz" pos="2160"/>
        <p:guide pos="2880"/>
      </p:guideLst>
    </p:cSldViewPr>
  </p:slideViewPr>
  <p:outlineViewPr>
    <p:cViewPr>
      <p:scale>
        <a:sx n="33" d="100"/>
        <a:sy n="33" d="100"/>
      </p:scale>
      <p:origin x="0" y="-20592"/>
    </p:cViewPr>
  </p:outlineViewPr>
  <p:notesTextViewPr>
    <p:cViewPr>
      <p:scale>
        <a:sx n="100" d="100"/>
        <a:sy n="100" d="100"/>
      </p:scale>
      <p:origin x="0" y="0"/>
    </p:cViewPr>
  </p:notesTextViewPr>
  <p:sorterViewPr>
    <p:cViewPr>
      <p:scale>
        <a:sx n="75" d="100"/>
        <a:sy n="75" d="100"/>
      </p:scale>
      <p:origin x="0" y="-396"/>
    </p:cViewPr>
  </p:sorterViewPr>
  <p:notesViewPr>
    <p:cSldViewPr>
      <p:cViewPr varScale="1">
        <p:scale>
          <a:sx n="59" d="100"/>
          <a:sy n="59" d="100"/>
        </p:scale>
        <p:origin x="-189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ltLang="sr-Latn-RS"/>
          </a:p>
        </p:txBody>
      </p:sp>
      <p:sp>
        <p:nvSpPr>
          <p:cNvPr id="89091"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ltLang="sr-Latn-RS"/>
          </a:p>
        </p:txBody>
      </p:sp>
      <p:sp>
        <p:nvSpPr>
          <p:cNvPr id="89092"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ltLang="sr-Latn-RS"/>
          </a:p>
        </p:txBody>
      </p:sp>
      <p:sp>
        <p:nvSpPr>
          <p:cNvPr id="89093"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9786F13-A350-4243-864B-E4BE2BBF3BB5}" type="slidenum">
              <a:rPr lang="en-US" altLang="sr-Latn-RS"/>
              <a:pPr/>
              <a:t>‹#›</a:t>
            </a:fld>
            <a:endParaRPr lang="en-US" altLang="sr-Latn-R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GB" altLang="sr-Latn-RS"/>
          </a:p>
        </p:txBody>
      </p:sp>
      <p:sp>
        <p:nvSpPr>
          <p:cNvPr id="3277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GB" altLang="sr-Latn-RS"/>
          </a:p>
        </p:txBody>
      </p:sp>
      <p:sp>
        <p:nvSpPr>
          <p:cNvPr id="30724" name="Rectangle 4"/>
          <p:cNvSpPr>
            <a:spLocks noGrp="1" noRot="1" noChangeAspect="1" noChangeArrowheads="1" noTextEdit="1"/>
          </p:cNvSpPr>
          <p:nvPr>
            <p:ph type="sldImg" idx="2"/>
          </p:nvPr>
        </p:nvSpPr>
        <p:spPr bwMode="auto">
          <a:xfrm>
            <a:off x="1219200" y="228600"/>
            <a:ext cx="4267200" cy="28956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2773" name="Rectangle 5"/>
          <p:cNvSpPr>
            <a:spLocks noGrp="1" noChangeArrowheads="1"/>
          </p:cNvSpPr>
          <p:nvPr>
            <p:ph type="body" sz="quarter" idx="3"/>
          </p:nvPr>
        </p:nvSpPr>
        <p:spPr bwMode="auto">
          <a:xfrm>
            <a:off x="304800" y="3200400"/>
            <a:ext cx="63246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sr-Latn-RS" noProof="0" smtClean="0"/>
              <a:t>Click to edit Master text styles</a:t>
            </a:r>
          </a:p>
          <a:p>
            <a:pPr lvl="1"/>
            <a:r>
              <a:rPr lang="en-GB" altLang="sr-Latn-RS" noProof="0" smtClean="0"/>
              <a:t>Second level</a:t>
            </a:r>
          </a:p>
          <a:p>
            <a:pPr lvl="2"/>
            <a:r>
              <a:rPr lang="en-GB" altLang="sr-Latn-RS" noProof="0" smtClean="0"/>
              <a:t>Third level</a:t>
            </a:r>
          </a:p>
          <a:p>
            <a:pPr lvl="3"/>
            <a:r>
              <a:rPr lang="en-GB" altLang="sr-Latn-RS" noProof="0" smtClean="0"/>
              <a:t>Fourth level</a:t>
            </a:r>
          </a:p>
          <a:p>
            <a:pPr lvl="4"/>
            <a:r>
              <a:rPr lang="en-GB" altLang="sr-Latn-RS" noProof="0" smtClean="0"/>
              <a:t>Fifth level</a:t>
            </a:r>
          </a:p>
        </p:txBody>
      </p:sp>
      <p:sp>
        <p:nvSpPr>
          <p:cNvPr id="3277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GB" altLang="sr-Latn-RS"/>
          </a:p>
        </p:txBody>
      </p:sp>
      <p:sp>
        <p:nvSpPr>
          <p:cNvPr id="3277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224EE2E5-B9ED-48C2-82F9-175FBBAE0E81}" type="slidenum">
              <a:rPr lang="en-GB" altLang="sr-Latn-RS"/>
              <a:pPr/>
              <a:t>‹#›</a:t>
            </a:fld>
            <a:endParaRPr lang="en-GB" altLang="sr-Latn-R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grf.bg.ac.rs/p/learning/tema_13___prezentacija_1481824062954.pdf"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grf.bg.ac.rs/p/learning/tema_13___prezentacija_1481824062954.pdf"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eaLnBrk="1" hangingPunct="1">
              <a:spcBef>
                <a:spcPct val="0"/>
              </a:spcBef>
            </a:pPr>
            <a:fld id="{3B8AE313-324E-4E2A-90F8-92ECF49B0059}" type="slidenum">
              <a:rPr kumimoji="0" lang="en-GB" altLang="sr-Latn-RS"/>
              <a:pPr eaLnBrk="1" hangingPunct="1">
                <a:spcBef>
                  <a:spcPct val="0"/>
                </a:spcBef>
              </a:pPr>
              <a:t>1</a:t>
            </a:fld>
            <a:endParaRPr kumimoji="0" lang="en-GB" altLang="sr-Latn-RS"/>
          </a:p>
        </p:txBody>
      </p:sp>
      <p:sp>
        <p:nvSpPr>
          <p:cNvPr id="31747" name="Rectangle 2"/>
          <p:cNvSpPr>
            <a:spLocks noGrp="1" noRot="1" noChangeAspect="1" noChangeArrowheads="1" noTextEdit="1"/>
          </p:cNvSpPr>
          <p:nvPr>
            <p:ph type="sldImg"/>
          </p:nvPr>
        </p:nvSpPr>
        <p:spPr>
          <a:xfrm>
            <a:off x="1422400" y="228600"/>
            <a:ext cx="3860800" cy="2895600"/>
          </a:xfrm>
          <a:ln/>
        </p:spPr>
      </p:sp>
      <p:sp>
        <p:nvSpPr>
          <p:cNvPr id="31748" name="Rectangle 3"/>
          <p:cNvSpPr>
            <a:spLocks noGrp="1" noChangeArrowheads="1"/>
          </p:cNvSpPr>
          <p:nvPr>
            <p:ph type="body" idx="1"/>
          </p:nvPr>
        </p:nvSpPr>
        <p:spPr>
          <a:noFill/>
        </p:spPr>
        <p:txBody>
          <a:bodyPr/>
          <a:lstStyle/>
          <a:p>
            <a:endParaRPr lang="en-US" altLang="sr-Latn-RS" smtClean="0"/>
          </a:p>
        </p:txBody>
      </p:sp>
    </p:spTree>
    <p:extLst>
      <p:ext uri="{BB962C8B-B14F-4D97-AF65-F5344CB8AC3E}">
        <p14:creationId xmlns:p14="http://schemas.microsoft.com/office/powerpoint/2010/main" val="3483947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2400" y="228600"/>
            <a:ext cx="3860800" cy="2895600"/>
          </a:xfrm>
        </p:spPr>
      </p:sp>
      <p:sp>
        <p:nvSpPr>
          <p:cNvPr id="3" name="Notes Placeholder 2"/>
          <p:cNvSpPr>
            <a:spLocks noGrp="1"/>
          </p:cNvSpPr>
          <p:nvPr>
            <p:ph type="body" idx="1"/>
          </p:nvPr>
        </p:nvSpPr>
        <p:spPr/>
        <p:txBody>
          <a:bodyPr/>
          <a:lstStyle/>
          <a:p>
            <a:r>
              <a:rPr lang="sr-Latn-ME" dirty="0" smtClean="0">
                <a:hlinkClick r:id="rId3"/>
              </a:rPr>
              <a:t>https://www.grf.bg.ac.rs/p/learning/tema_13___prezentacija_1481824062954.pdf</a:t>
            </a:r>
            <a:endParaRPr lang="sr-Latn-ME" dirty="0"/>
          </a:p>
        </p:txBody>
      </p:sp>
      <p:sp>
        <p:nvSpPr>
          <p:cNvPr id="4" name="Slide Number Placeholder 3"/>
          <p:cNvSpPr>
            <a:spLocks noGrp="1"/>
          </p:cNvSpPr>
          <p:nvPr>
            <p:ph type="sldNum" sz="quarter" idx="10"/>
          </p:nvPr>
        </p:nvSpPr>
        <p:spPr/>
        <p:txBody>
          <a:bodyPr/>
          <a:lstStyle/>
          <a:p>
            <a:fld id="{224EE2E5-B9ED-48C2-82F9-175FBBAE0E81}" type="slidenum">
              <a:rPr lang="en-GB" altLang="sr-Latn-RS" smtClean="0"/>
              <a:pPr/>
              <a:t>2</a:t>
            </a:fld>
            <a:endParaRPr lang="en-GB" altLang="sr-Latn-RS"/>
          </a:p>
        </p:txBody>
      </p:sp>
    </p:spTree>
    <p:extLst>
      <p:ext uri="{BB962C8B-B14F-4D97-AF65-F5344CB8AC3E}">
        <p14:creationId xmlns:p14="http://schemas.microsoft.com/office/powerpoint/2010/main" val="1264697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2400" y="228600"/>
            <a:ext cx="3860800" cy="28956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sr-Latn-ME" dirty="0" smtClean="0">
                <a:hlinkClick r:id="rId3"/>
              </a:rPr>
              <a:t>https://www.grf.bg.ac.rs/p/learning/tema_13___prezentacija_1481824062954.pdf</a:t>
            </a:r>
            <a:endParaRPr lang="sr-Latn-ME" dirty="0" smtClean="0"/>
          </a:p>
          <a:p>
            <a:endParaRPr lang="sr-Latn-ME" dirty="0"/>
          </a:p>
        </p:txBody>
      </p:sp>
      <p:sp>
        <p:nvSpPr>
          <p:cNvPr id="4" name="Slide Number Placeholder 3"/>
          <p:cNvSpPr>
            <a:spLocks noGrp="1"/>
          </p:cNvSpPr>
          <p:nvPr>
            <p:ph type="sldNum" sz="quarter" idx="10"/>
          </p:nvPr>
        </p:nvSpPr>
        <p:spPr/>
        <p:txBody>
          <a:bodyPr/>
          <a:lstStyle/>
          <a:p>
            <a:fld id="{224EE2E5-B9ED-48C2-82F9-175FBBAE0E81}" type="slidenum">
              <a:rPr lang="en-GB" altLang="sr-Latn-RS" smtClean="0"/>
              <a:pPr/>
              <a:t>3</a:t>
            </a:fld>
            <a:endParaRPr lang="en-GB" altLang="sr-Latn-RS"/>
          </a:p>
        </p:txBody>
      </p:sp>
    </p:spTree>
    <p:extLst>
      <p:ext uri="{BB962C8B-B14F-4D97-AF65-F5344CB8AC3E}">
        <p14:creationId xmlns:p14="http://schemas.microsoft.com/office/powerpoint/2010/main" val="814586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2400" y="228600"/>
            <a:ext cx="3860800" cy="2895600"/>
          </a:xfrm>
        </p:spPr>
      </p:sp>
      <p:sp>
        <p:nvSpPr>
          <p:cNvPr id="3" name="Notes Placeholder 2"/>
          <p:cNvSpPr>
            <a:spLocks noGrp="1"/>
          </p:cNvSpPr>
          <p:nvPr>
            <p:ph type="body" idx="1"/>
          </p:nvPr>
        </p:nvSpPr>
        <p:spPr/>
        <p:txBody>
          <a:bodyPr/>
          <a:lstStyle/>
          <a:p>
            <a:endParaRPr lang="sr-Latn-ME" dirty="0"/>
          </a:p>
        </p:txBody>
      </p:sp>
      <p:sp>
        <p:nvSpPr>
          <p:cNvPr id="4" name="Slide Number Placeholder 3"/>
          <p:cNvSpPr>
            <a:spLocks noGrp="1"/>
          </p:cNvSpPr>
          <p:nvPr>
            <p:ph type="sldNum" sz="quarter" idx="10"/>
          </p:nvPr>
        </p:nvSpPr>
        <p:spPr/>
        <p:txBody>
          <a:bodyPr/>
          <a:lstStyle/>
          <a:p>
            <a:fld id="{224EE2E5-B9ED-48C2-82F9-175FBBAE0E81}" type="slidenum">
              <a:rPr lang="en-GB" altLang="sr-Latn-RS" smtClean="0"/>
              <a:pPr/>
              <a:t>6</a:t>
            </a:fld>
            <a:endParaRPr lang="en-GB" altLang="sr-Latn-RS"/>
          </a:p>
        </p:txBody>
      </p:sp>
    </p:spTree>
    <p:extLst>
      <p:ext uri="{BB962C8B-B14F-4D97-AF65-F5344CB8AC3E}">
        <p14:creationId xmlns:p14="http://schemas.microsoft.com/office/powerpoint/2010/main" val="4227793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2395538" y="3529013"/>
            <a:ext cx="56197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ctrTitle"/>
          </p:nvPr>
        </p:nvSpPr>
        <p:spPr>
          <a:xfrm>
            <a:off x="2396319" y="802299"/>
            <a:ext cx="5618515" cy="2541431"/>
          </a:xfrm>
        </p:spPr>
        <p:txBody>
          <a:bodyPr bIns="0" anchor="b"/>
          <a:lstStyle>
            <a:lvl1pPr algn="l">
              <a:defRPr sz="4400"/>
            </a:lvl1pPr>
          </a:lstStyle>
          <a:p>
            <a:r>
              <a:rPr lang="en-US" dirty="0" smtClean="0"/>
              <a:t>Click to edit Master title style</a:t>
            </a:r>
            <a:endParaRPr lang="en-US" dirty="0"/>
          </a:p>
        </p:txBody>
      </p:sp>
      <p:sp>
        <p:nvSpPr>
          <p:cNvPr id="3" name="Subtitle 2"/>
          <p:cNvSpPr>
            <a:spLocks noGrp="1"/>
          </p:cNvSpPr>
          <p:nvPr>
            <p:ph type="subTitle" idx="1"/>
          </p:nvPr>
        </p:nvSpPr>
        <p:spPr>
          <a:xfrm>
            <a:off x="2396319" y="3531205"/>
            <a:ext cx="5618515" cy="480131"/>
          </a:xfrm>
        </p:spPr>
        <p:txBody>
          <a:bodyPr tIns="91440" bIns="91440">
            <a:noAutofit/>
          </a:bodyPr>
          <a:lstStyle>
            <a:lvl1pPr marL="0" indent="0" algn="l">
              <a:buNone/>
              <a:defRPr sz="1600" b="0" cap="all"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GB" altLang="sr-Latn-RS"/>
          </a:p>
        </p:txBody>
      </p:sp>
      <p:sp>
        <p:nvSpPr>
          <p:cNvPr id="6" name="Footer Placeholder 4"/>
          <p:cNvSpPr>
            <a:spLocks noGrp="1"/>
          </p:cNvSpPr>
          <p:nvPr>
            <p:ph type="ftr" sz="quarter" idx="11"/>
          </p:nvPr>
        </p:nvSpPr>
        <p:spPr>
          <a:xfrm>
            <a:off x="2395538" y="328613"/>
            <a:ext cx="3087687" cy="309562"/>
          </a:xfrm>
        </p:spPr>
        <p:txBody>
          <a:bodyPr/>
          <a:lstStyle>
            <a:lvl1pPr>
              <a:defRPr/>
            </a:lvl1pPr>
          </a:lstStyle>
          <a:p>
            <a:pPr>
              <a:defRPr/>
            </a:pPr>
            <a:endParaRPr lang="en-GB" altLang="sr-Latn-RS"/>
          </a:p>
        </p:txBody>
      </p:sp>
      <p:sp>
        <p:nvSpPr>
          <p:cNvPr id="7" name="Slide Number Placeholder 5"/>
          <p:cNvSpPr>
            <a:spLocks noGrp="1"/>
          </p:cNvSpPr>
          <p:nvPr>
            <p:ph type="sldNum" sz="quarter" idx="12"/>
          </p:nvPr>
        </p:nvSpPr>
        <p:spPr>
          <a:xfrm>
            <a:off x="1435100" y="798513"/>
            <a:ext cx="801688" cy="504825"/>
          </a:xfrm>
        </p:spPr>
        <p:txBody>
          <a:bodyPr/>
          <a:lstStyle>
            <a:lvl1pPr>
              <a:defRPr smtClean="0"/>
            </a:lvl1pPr>
          </a:lstStyle>
          <a:p>
            <a:fld id="{9E4CCC29-1045-477B-9320-68CE35D4BDE8}" type="slidenum">
              <a:rPr lang="en-GB" altLang="sr-Latn-RS" smtClean="0"/>
              <a:pPr/>
              <a:t>‹#›</a:t>
            </a:fld>
            <a:endParaRPr lang="en-GB" altLang="sr-Latn-RS"/>
          </a:p>
        </p:txBody>
      </p:sp>
    </p:spTree>
    <p:extLst>
      <p:ext uri="{BB962C8B-B14F-4D97-AF65-F5344CB8AC3E}">
        <p14:creationId xmlns:p14="http://schemas.microsoft.com/office/powerpoint/2010/main" val="3453237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0"/>
          <p:cNvGrpSpPr>
            <a:grpSpLocks/>
          </p:cNvGrpSpPr>
          <p:nvPr/>
        </p:nvGrpSpPr>
        <p:grpSpPr bwMode="auto">
          <a:xfrm>
            <a:off x="4995863" y="482600"/>
            <a:ext cx="3511550" cy="5148263"/>
            <a:chOff x="6852919" y="583365"/>
            <a:chExt cx="4681849" cy="5181928"/>
          </a:xfrm>
        </p:grpSpPr>
        <p:sp>
          <p:nvSpPr>
            <p:cNvPr id="6" name="Rectangle 5"/>
            <p:cNvSpPr/>
            <p:nvPr/>
          </p:nvSpPr>
          <p:spPr>
            <a:xfrm>
              <a:off x="6852919" y="583365"/>
              <a:ext cx="4681849"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73787" y="915806"/>
              <a:ext cx="3844017" cy="4507918"/>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cxnSp>
        <p:nvCxnSpPr>
          <p:cNvPr id="8" name="Straight Connector 7"/>
          <p:cNvCxnSpPr/>
          <p:nvPr/>
        </p:nvCxnSpPr>
        <p:spPr>
          <a:xfrm>
            <a:off x="1441450" y="3143250"/>
            <a:ext cx="3241675"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4148" y="1129513"/>
            <a:ext cx="3244935" cy="1830584"/>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rtlCol="0">
            <a:normAutofit/>
          </a:bodyP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443492" y="3145992"/>
            <a:ext cx="3240286" cy="2003742"/>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9" name="Date Placeholder 4"/>
          <p:cNvSpPr>
            <a:spLocks noGrp="1"/>
          </p:cNvSpPr>
          <p:nvPr>
            <p:ph type="dt" sz="half" idx="10"/>
          </p:nvPr>
        </p:nvSpPr>
        <p:spPr>
          <a:xfrm>
            <a:off x="1436688" y="5470525"/>
            <a:ext cx="3252787" cy="319088"/>
          </a:xfrm>
        </p:spPr>
        <p:txBody>
          <a:bodyPr/>
          <a:lstStyle>
            <a:lvl1pPr algn="l">
              <a:defRPr smtClean="0"/>
            </a:lvl1pPr>
          </a:lstStyle>
          <a:p>
            <a:pPr>
              <a:defRPr/>
            </a:pPr>
            <a:endParaRPr lang="en-US" altLang="sr-Latn-RS"/>
          </a:p>
        </p:txBody>
      </p:sp>
      <p:sp>
        <p:nvSpPr>
          <p:cNvPr id="10" name="Footer Placeholder 5"/>
          <p:cNvSpPr>
            <a:spLocks noGrp="1"/>
          </p:cNvSpPr>
          <p:nvPr>
            <p:ph type="ftr" sz="quarter" idx="11"/>
          </p:nvPr>
        </p:nvSpPr>
        <p:spPr>
          <a:xfrm>
            <a:off x="1438275" y="319088"/>
            <a:ext cx="3251200" cy="320675"/>
          </a:xfrm>
        </p:spPr>
        <p:txBody>
          <a:bodyPr/>
          <a:lstStyle>
            <a:lvl1pPr>
              <a:defRPr/>
            </a:lvl1pPr>
          </a:lstStyle>
          <a:p>
            <a:pPr>
              <a:defRPr/>
            </a:pPr>
            <a:endParaRPr lang="en-GB" altLang="sr-Latn-RS"/>
          </a:p>
        </p:txBody>
      </p:sp>
      <p:sp>
        <p:nvSpPr>
          <p:cNvPr id="11" name="Slide Number Placeholder 6"/>
          <p:cNvSpPr>
            <a:spLocks noGrp="1"/>
          </p:cNvSpPr>
          <p:nvPr>
            <p:ph type="sldNum" sz="quarter" idx="12"/>
          </p:nvPr>
        </p:nvSpPr>
        <p:spPr/>
        <p:txBody>
          <a:bodyPr/>
          <a:lstStyle>
            <a:lvl1pPr>
              <a:defRPr smtClean="0"/>
            </a:lvl1pPr>
          </a:lstStyle>
          <a:p>
            <a:fld id="{1B5E6F4F-2DF5-41A8-A6FA-A8C2DDB6E0E6}" type="slidenum">
              <a:rPr lang="en-GB" altLang="sr-Latn-RS" smtClean="0"/>
              <a:pPr/>
              <a:t>‹#›</a:t>
            </a:fld>
            <a:endParaRPr lang="en-GB" altLang="sr-Latn-RS"/>
          </a:p>
        </p:txBody>
      </p:sp>
    </p:spTree>
    <p:extLst>
      <p:ext uri="{BB962C8B-B14F-4D97-AF65-F5344CB8AC3E}">
        <p14:creationId xmlns:p14="http://schemas.microsoft.com/office/powerpoint/2010/main" val="4184122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4" name="Straight Connector 3"/>
          <p:cNvCxnSpPr/>
          <p:nvPr/>
        </p:nvCxnSpPr>
        <p:spPr>
          <a:xfrm>
            <a:off x="1443038" y="1847850"/>
            <a:ext cx="65722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smtClean="0"/>
            </a:lvl1pPr>
          </a:lstStyle>
          <a:p>
            <a:pPr>
              <a:defRPr/>
            </a:pPr>
            <a:endParaRPr lang="en-US" altLang="sr-Latn-RS"/>
          </a:p>
        </p:txBody>
      </p:sp>
      <p:sp>
        <p:nvSpPr>
          <p:cNvPr id="6" name="Footer Placeholder 4"/>
          <p:cNvSpPr>
            <a:spLocks noGrp="1"/>
          </p:cNvSpPr>
          <p:nvPr>
            <p:ph type="ftr" sz="quarter" idx="11"/>
          </p:nvPr>
        </p:nvSpPr>
        <p:spPr/>
        <p:txBody>
          <a:bodyPr/>
          <a:lstStyle>
            <a:lvl1pPr>
              <a:defRPr/>
            </a:lvl1pPr>
          </a:lstStyle>
          <a:p>
            <a:pPr>
              <a:defRPr/>
            </a:pPr>
            <a:endParaRPr lang="en-GB" altLang="sr-Latn-RS"/>
          </a:p>
        </p:txBody>
      </p:sp>
      <p:sp>
        <p:nvSpPr>
          <p:cNvPr id="7" name="Slide Number Placeholder 5"/>
          <p:cNvSpPr>
            <a:spLocks noGrp="1"/>
          </p:cNvSpPr>
          <p:nvPr>
            <p:ph type="sldNum" sz="quarter" idx="12"/>
          </p:nvPr>
        </p:nvSpPr>
        <p:spPr/>
        <p:txBody>
          <a:bodyPr/>
          <a:lstStyle>
            <a:lvl1pPr>
              <a:defRPr smtClean="0"/>
            </a:lvl1pPr>
          </a:lstStyle>
          <a:p>
            <a:fld id="{F92E17F0-DB84-4F56-A884-8502FC28964E}" type="slidenum">
              <a:rPr lang="en-GB" altLang="sr-Latn-RS" smtClean="0"/>
              <a:pPr/>
              <a:t>‹#›</a:t>
            </a:fld>
            <a:endParaRPr lang="en-GB" altLang="sr-Latn-RS"/>
          </a:p>
        </p:txBody>
      </p:sp>
    </p:spTree>
    <p:extLst>
      <p:ext uri="{BB962C8B-B14F-4D97-AF65-F5344CB8AC3E}">
        <p14:creationId xmlns:p14="http://schemas.microsoft.com/office/powerpoint/2010/main" val="30213584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cxnSp>
        <p:nvCxnSpPr>
          <p:cNvPr id="4" name="Straight Connector 3"/>
          <p:cNvCxnSpPr/>
          <p:nvPr/>
        </p:nvCxnSpPr>
        <p:spPr>
          <a:xfrm>
            <a:off x="6918325" y="798513"/>
            <a:ext cx="0" cy="466090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Vertical Title 1"/>
          <p:cNvSpPr>
            <a:spLocks noGrp="1"/>
          </p:cNvSpPr>
          <p:nvPr>
            <p:ph type="title" orient="vert"/>
          </p:nvPr>
        </p:nvSpPr>
        <p:spPr>
          <a:xfrm>
            <a:off x="6918028" y="798974"/>
            <a:ext cx="1103027" cy="4659889"/>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43491" y="798974"/>
            <a:ext cx="5301095" cy="465988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smtClean="0"/>
            </a:lvl1pPr>
          </a:lstStyle>
          <a:p>
            <a:pPr>
              <a:defRPr/>
            </a:pPr>
            <a:endParaRPr lang="en-US" altLang="sr-Latn-RS"/>
          </a:p>
        </p:txBody>
      </p:sp>
      <p:sp>
        <p:nvSpPr>
          <p:cNvPr id="6" name="Footer Placeholder 4"/>
          <p:cNvSpPr>
            <a:spLocks noGrp="1"/>
          </p:cNvSpPr>
          <p:nvPr>
            <p:ph type="ftr" sz="quarter" idx="11"/>
          </p:nvPr>
        </p:nvSpPr>
        <p:spPr/>
        <p:txBody>
          <a:bodyPr/>
          <a:lstStyle>
            <a:lvl1pPr>
              <a:defRPr/>
            </a:lvl1pPr>
          </a:lstStyle>
          <a:p>
            <a:pPr>
              <a:defRPr/>
            </a:pPr>
            <a:endParaRPr lang="en-GB" altLang="sr-Latn-RS"/>
          </a:p>
        </p:txBody>
      </p:sp>
      <p:sp>
        <p:nvSpPr>
          <p:cNvPr id="7" name="Slide Number Placeholder 5"/>
          <p:cNvSpPr>
            <a:spLocks noGrp="1"/>
          </p:cNvSpPr>
          <p:nvPr>
            <p:ph type="sldNum" sz="quarter" idx="12"/>
          </p:nvPr>
        </p:nvSpPr>
        <p:spPr/>
        <p:txBody>
          <a:bodyPr/>
          <a:lstStyle>
            <a:lvl1pPr>
              <a:defRPr smtClean="0"/>
            </a:lvl1pPr>
          </a:lstStyle>
          <a:p>
            <a:fld id="{EE56CDDA-A85A-41E4-AC1F-ADFC19F04778}" type="slidenum">
              <a:rPr lang="en-GB" altLang="sr-Latn-RS" smtClean="0"/>
              <a:pPr/>
              <a:t>‹#›</a:t>
            </a:fld>
            <a:endParaRPr lang="en-GB" altLang="sr-Latn-RS"/>
          </a:p>
        </p:txBody>
      </p:sp>
    </p:spTree>
    <p:extLst>
      <p:ext uri="{BB962C8B-B14F-4D97-AF65-F5344CB8AC3E}">
        <p14:creationId xmlns:p14="http://schemas.microsoft.com/office/powerpoint/2010/main" val="2700411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p:nvPr/>
        </p:nvCxnSpPr>
        <p:spPr>
          <a:xfrm>
            <a:off x="842963" y="1290638"/>
            <a:ext cx="79057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971600" y="195267"/>
            <a:ext cx="7632848" cy="1049337"/>
          </a:xfrm>
        </p:spPr>
        <p:txBody>
          <a:bodyPr/>
          <a:lstStyle>
            <a:lvl1pPr>
              <a:defRPr sz="2800" baseline="0"/>
            </a:lvl1pPr>
          </a:lstStyle>
          <a:p>
            <a:r>
              <a:rPr lang="en-US" dirty="0" smtClean="0"/>
              <a:t>Click to edit Master title style</a:t>
            </a:r>
            <a:endParaRPr lang="en-US" dirty="0"/>
          </a:p>
        </p:txBody>
      </p:sp>
      <p:sp>
        <p:nvSpPr>
          <p:cNvPr id="3" name="Content Placeholder 2"/>
          <p:cNvSpPr>
            <a:spLocks noGrp="1"/>
          </p:cNvSpPr>
          <p:nvPr>
            <p:ph idx="1"/>
          </p:nvPr>
        </p:nvSpPr>
        <p:spPr>
          <a:xfrm>
            <a:off x="827584" y="1556792"/>
            <a:ext cx="7920880" cy="4392487"/>
          </a:xfrm>
        </p:spPr>
        <p:txBody>
          <a:bodyPr/>
          <a:lstStyle>
            <a:lvl1pPr>
              <a:lnSpc>
                <a:spcPct val="100000"/>
              </a:lnSpc>
              <a:defRPr sz="1800" baseline="0"/>
            </a:lvl1pPr>
            <a:lvl2pPr>
              <a:lnSpc>
                <a:spcPct val="100000"/>
              </a:lnSpc>
              <a:defRPr baseline="0"/>
            </a:lvl2pPr>
            <a:lvl3pPr>
              <a:lnSpc>
                <a:spcPct val="100000"/>
              </a:lnSpc>
              <a:defRPr/>
            </a:lvl3pPr>
            <a:lvl4pPr>
              <a:lnSpc>
                <a:spcPct val="100000"/>
              </a:lnSpc>
              <a:defRPr/>
            </a:lvl4pPr>
            <a:lvl5pPr>
              <a:lnSpc>
                <a:spcPct val="100000"/>
              </a:lnSpc>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0"/>
          </p:nvPr>
        </p:nvSpPr>
        <p:spPr>
          <a:xfrm>
            <a:off x="47625" y="195263"/>
            <a:ext cx="795338" cy="504825"/>
          </a:xfrm>
        </p:spPr>
        <p:txBody>
          <a:bodyPr/>
          <a:lstStyle>
            <a:lvl1pPr>
              <a:defRPr smtClean="0"/>
            </a:lvl1pPr>
          </a:lstStyle>
          <a:p>
            <a:fld id="{B26D2F16-D878-4944-9715-4C81076C7446}" type="slidenum">
              <a:rPr lang="en-GB" altLang="sr-Latn-RS" smtClean="0"/>
              <a:pPr/>
              <a:t>‹#›</a:t>
            </a:fld>
            <a:endParaRPr lang="en-GB" altLang="sr-Latn-RS"/>
          </a:p>
        </p:txBody>
      </p:sp>
    </p:spTree>
    <p:extLst>
      <p:ext uri="{BB962C8B-B14F-4D97-AF65-F5344CB8AC3E}">
        <p14:creationId xmlns:p14="http://schemas.microsoft.com/office/powerpoint/2010/main" val="1842382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p:cNvCxnSpPr/>
          <p:nvPr/>
        </p:nvCxnSpPr>
        <p:spPr>
          <a:xfrm>
            <a:off x="1443038" y="3805238"/>
            <a:ext cx="561816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3491" y="1756130"/>
            <a:ext cx="5617002" cy="1887950"/>
          </a:xfrm>
        </p:spPr>
        <p:txBody>
          <a:bodyPr anchor="b"/>
          <a:lstStyle>
            <a:lvl1pPr algn="l">
              <a:defRPr sz="3200"/>
            </a:lvl1pPr>
          </a:lstStyle>
          <a:p>
            <a:r>
              <a:rPr lang="en-US" dirty="0" smtClean="0"/>
              <a:t>Click to edit Master title style</a:t>
            </a:r>
            <a:endParaRPr lang="en-US" dirty="0"/>
          </a:p>
        </p:txBody>
      </p:sp>
      <p:sp>
        <p:nvSpPr>
          <p:cNvPr id="3" name="Text Placeholder 2"/>
          <p:cNvSpPr>
            <a:spLocks noGrp="1"/>
          </p:cNvSpPr>
          <p:nvPr>
            <p:ph type="body" idx="1"/>
          </p:nvPr>
        </p:nvSpPr>
        <p:spPr>
          <a:xfrm>
            <a:off x="1443492" y="3806196"/>
            <a:ext cx="5617002" cy="1012929"/>
          </a:xfrm>
        </p:spPr>
        <p:txBody>
          <a:bodyPr tIns="91440">
            <a:normAutofit/>
          </a:bodyPr>
          <a:lstStyle>
            <a:lvl1pPr marL="0" indent="0" algn="l">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smtClean="0"/>
              <a:t>Edit Master text styles</a:t>
            </a:r>
          </a:p>
        </p:txBody>
      </p:sp>
      <p:sp>
        <p:nvSpPr>
          <p:cNvPr id="5" name="Date Placeholder 3"/>
          <p:cNvSpPr>
            <a:spLocks noGrp="1"/>
          </p:cNvSpPr>
          <p:nvPr>
            <p:ph type="dt" sz="half" idx="10"/>
          </p:nvPr>
        </p:nvSpPr>
        <p:spPr/>
        <p:txBody>
          <a:bodyPr/>
          <a:lstStyle>
            <a:lvl1pPr>
              <a:defRPr smtClean="0"/>
            </a:lvl1pPr>
          </a:lstStyle>
          <a:p>
            <a:pPr>
              <a:defRPr/>
            </a:pPr>
            <a:endParaRPr lang="en-US" altLang="sr-Latn-RS"/>
          </a:p>
        </p:txBody>
      </p:sp>
      <p:sp>
        <p:nvSpPr>
          <p:cNvPr id="6" name="Footer Placeholder 4"/>
          <p:cNvSpPr>
            <a:spLocks noGrp="1"/>
          </p:cNvSpPr>
          <p:nvPr>
            <p:ph type="ftr" sz="quarter" idx="11"/>
          </p:nvPr>
        </p:nvSpPr>
        <p:spPr/>
        <p:txBody>
          <a:bodyPr/>
          <a:lstStyle>
            <a:lvl1pPr>
              <a:defRPr/>
            </a:lvl1pPr>
          </a:lstStyle>
          <a:p>
            <a:pPr>
              <a:defRPr/>
            </a:pPr>
            <a:endParaRPr lang="en-GB" altLang="sr-Latn-RS"/>
          </a:p>
        </p:txBody>
      </p:sp>
      <p:sp>
        <p:nvSpPr>
          <p:cNvPr id="7" name="Slide Number Placeholder 5"/>
          <p:cNvSpPr>
            <a:spLocks noGrp="1"/>
          </p:cNvSpPr>
          <p:nvPr>
            <p:ph type="sldNum" sz="quarter" idx="12"/>
          </p:nvPr>
        </p:nvSpPr>
        <p:spPr/>
        <p:txBody>
          <a:bodyPr/>
          <a:lstStyle>
            <a:lvl1pPr>
              <a:defRPr smtClean="0"/>
            </a:lvl1pPr>
          </a:lstStyle>
          <a:p>
            <a:fld id="{3D8341F1-14A4-495A-AE94-EEACB453CFBE}" type="slidenum">
              <a:rPr lang="en-GB" altLang="sr-Latn-RS" smtClean="0"/>
              <a:pPr/>
              <a:t>‹#›</a:t>
            </a:fld>
            <a:endParaRPr lang="en-GB" altLang="sr-Latn-RS"/>
          </a:p>
        </p:txBody>
      </p:sp>
    </p:spTree>
    <p:extLst>
      <p:ext uri="{BB962C8B-B14F-4D97-AF65-F5344CB8AC3E}">
        <p14:creationId xmlns:p14="http://schemas.microsoft.com/office/powerpoint/2010/main" val="2729989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cxnSp>
        <p:nvCxnSpPr>
          <p:cNvPr id="5" name="Straight Connector 4"/>
          <p:cNvCxnSpPr/>
          <p:nvPr/>
        </p:nvCxnSpPr>
        <p:spPr>
          <a:xfrm>
            <a:off x="842963" y="1290638"/>
            <a:ext cx="79057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3" name="Content Placeholder 2"/>
          <p:cNvSpPr>
            <a:spLocks noGrp="1"/>
          </p:cNvSpPr>
          <p:nvPr>
            <p:ph sz="half" idx="1"/>
          </p:nvPr>
        </p:nvSpPr>
        <p:spPr>
          <a:xfrm>
            <a:off x="843270" y="1412775"/>
            <a:ext cx="3726091" cy="4536505"/>
          </a:xfrm>
        </p:spPr>
        <p:txBody>
          <a:bodyPr/>
          <a:lstStyle>
            <a:lvl1pPr>
              <a:lnSpc>
                <a:spcPct val="100000"/>
              </a:lnSpc>
              <a:defRPr sz="1800" baseline="0"/>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889182" y="1412776"/>
            <a:ext cx="3715266" cy="4536504"/>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1"/>
          <p:cNvSpPr>
            <a:spLocks noGrp="1"/>
          </p:cNvSpPr>
          <p:nvPr>
            <p:ph type="title"/>
          </p:nvPr>
        </p:nvSpPr>
        <p:spPr>
          <a:xfrm>
            <a:off x="971600" y="195267"/>
            <a:ext cx="7632848" cy="1049337"/>
          </a:xfrm>
        </p:spPr>
        <p:txBody>
          <a:bodyPr/>
          <a:lstStyle>
            <a:lvl1pPr>
              <a:defRPr sz="2800"/>
            </a:lvl1pPr>
          </a:lstStyle>
          <a:p>
            <a:r>
              <a:rPr lang="en-US" dirty="0" smtClean="0"/>
              <a:t>Click to edit Master title style</a:t>
            </a:r>
            <a:endParaRPr lang="en-US" dirty="0"/>
          </a:p>
        </p:txBody>
      </p:sp>
      <p:sp>
        <p:nvSpPr>
          <p:cNvPr id="6" name="Slide Number Placeholder 5"/>
          <p:cNvSpPr>
            <a:spLocks noGrp="1"/>
          </p:cNvSpPr>
          <p:nvPr>
            <p:ph type="sldNum" sz="quarter" idx="10"/>
          </p:nvPr>
        </p:nvSpPr>
        <p:spPr>
          <a:xfrm>
            <a:off x="47625" y="195263"/>
            <a:ext cx="795338" cy="504825"/>
          </a:xfrm>
        </p:spPr>
        <p:txBody>
          <a:bodyPr/>
          <a:lstStyle>
            <a:lvl1pPr>
              <a:defRPr smtClean="0"/>
            </a:lvl1pPr>
          </a:lstStyle>
          <a:p>
            <a:fld id="{3C2638E3-F127-4347-9368-7E4EE7B3BA84}" type="slidenum">
              <a:rPr lang="en-GB" altLang="sr-Latn-RS" smtClean="0"/>
              <a:pPr/>
              <a:t>‹#›</a:t>
            </a:fld>
            <a:endParaRPr lang="en-GB" altLang="sr-Latn-RS"/>
          </a:p>
        </p:txBody>
      </p:sp>
    </p:spTree>
    <p:extLst>
      <p:ext uri="{BB962C8B-B14F-4D97-AF65-F5344CB8AC3E}">
        <p14:creationId xmlns:p14="http://schemas.microsoft.com/office/powerpoint/2010/main" val="3448457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1_tree Content">
    <p:spTree>
      <p:nvGrpSpPr>
        <p:cNvPr id="1" name=""/>
        <p:cNvGrpSpPr/>
        <p:nvPr/>
      </p:nvGrpSpPr>
      <p:grpSpPr>
        <a:xfrm>
          <a:off x="0" y="0"/>
          <a:ext cx="0" cy="0"/>
          <a:chOff x="0" y="0"/>
          <a:chExt cx="0" cy="0"/>
        </a:xfrm>
      </p:grpSpPr>
      <p:cxnSp>
        <p:nvCxnSpPr>
          <p:cNvPr id="5" name="Straight Connector 4"/>
          <p:cNvCxnSpPr/>
          <p:nvPr/>
        </p:nvCxnSpPr>
        <p:spPr>
          <a:xfrm>
            <a:off x="842963" y="1290638"/>
            <a:ext cx="79057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3" name="Content Placeholder 2"/>
          <p:cNvSpPr>
            <a:spLocks noGrp="1"/>
          </p:cNvSpPr>
          <p:nvPr>
            <p:ph sz="half" idx="1"/>
          </p:nvPr>
        </p:nvSpPr>
        <p:spPr>
          <a:xfrm>
            <a:off x="843270" y="2636911"/>
            <a:ext cx="3726091" cy="3312369"/>
          </a:xfrm>
        </p:spPr>
        <p:txBody>
          <a:bodyPr/>
          <a:lstStyle>
            <a:lvl1pPr>
              <a:lnSpc>
                <a:spcPct val="100000"/>
              </a:lnSpc>
              <a:defRPr sz="1800" baseline="0"/>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889182" y="2636912"/>
            <a:ext cx="3715266" cy="331236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1"/>
          <p:cNvSpPr>
            <a:spLocks noGrp="1"/>
          </p:cNvSpPr>
          <p:nvPr>
            <p:ph type="title"/>
          </p:nvPr>
        </p:nvSpPr>
        <p:spPr>
          <a:xfrm>
            <a:off x="971600" y="195267"/>
            <a:ext cx="7632848" cy="1049337"/>
          </a:xfrm>
        </p:spPr>
        <p:txBody>
          <a:bodyPr/>
          <a:lstStyle>
            <a:lvl1pPr>
              <a:defRPr sz="2800"/>
            </a:lvl1pPr>
          </a:lstStyle>
          <a:p>
            <a:r>
              <a:rPr lang="en-US" dirty="0" smtClean="0"/>
              <a:t>Click to edit Master title style</a:t>
            </a:r>
            <a:endParaRPr lang="en-US" dirty="0"/>
          </a:p>
        </p:txBody>
      </p:sp>
      <p:sp>
        <p:nvSpPr>
          <p:cNvPr id="6" name="Slide Number Placeholder 5"/>
          <p:cNvSpPr>
            <a:spLocks noGrp="1"/>
          </p:cNvSpPr>
          <p:nvPr>
            <p:ph type="sldNum" sz="quarter" idx="10"/>
          </p:nvPr>
        </p:nvSpPr>
        <p:spPr>
          <a:xfrm>
            <a:off x="47625" y="195263"/>
            <a:ext cx="795338" cy="504825"/>
          </a:xfrm>
        </p:spPr>
        <p:txBody>
          <a:bodyPr/>
          <a:lstStyle>
            <a:lvl1pPr>
              <a:defRPr smtClean="0"/>
            </a:lvl1pPr>
          </a:lstStyle>
          <a:p>
            <a:fld id="{3C2638E3-F127-4347-9368-7E4EE7B3BA84}" type="slidenum">
              <a:rPr lang="en-GB" altLang="sr-Latn-RS" smtClean="0"/>
              <a:pPr/>
              <a:t>‹#›</a:t>
            </a:fld>
            <a:endParaRPr lang="en-GB" altLang="sr-Latn-RS"/>
          </a:p>
        </p:txBody>
      </p:sp>
      <p:sp>
        <p:nvSpPr>
          <p:cNvPr id="7" name="Content Placeholder 2"/>
          <p:cNvSpPr>
            <a:spLocks noGrp="1"/>
          </p:cNvSpPr>
          <p:nvPr>
            <p:ph sz="half" idx="11"/>
          </p:nvPr>
        </p:nvSpPr>
        <p:spPr>
          <a:xfrm>
            <a:off x="838317" y="1412777"/>
            <a:ext cx="7766131" cy="1178100"/>
          </a:xfrm>
        </p:spPr>
        <p:txBody>
          <a:bodyPr/>
          <a:lstStyle>
            <a:lvl1pPr>
              <a:lnSpc>
                <a:spcPct val="100000"/>
              </a:lnSpc>
              <a:defRPr sz="1800" baseline="0"/>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50110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7" name="Straight Connector 6"/>
          <p:cNvCxnSpPr/>
          <p:nvPr/>
        </p:nvCxnSpPr>
        <p:spPr>
          <a:xfrm>
            <a:off x="842963" y="1290638"/>
            <a:ext cx="79057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3" name="Text Placeholder 2"/>
          <p:cNvSpPr>
            <a:spLocks noGrp="1"/>
          </p:cNvSpPr>
          <p:nvPr>
            <p:ph type="body" idx="1"/>
          </p:nvPr>
        </p:nvSpPr>
        <p:spPr>
          <a:xfrm>
            <a:off x="855711" y="1430097"/>
            <a:ext cx="3725987" cy="801943"/>
          </a:xfrm>
        </p:spPr>
        <p:txBody>
          <a:bodyPr anchor="b">
            <a:normAutofit/>
          </a:bodyPr>
          <a:lstStyle>
            <a:lvl1pPr marL="0" indent="0">
              <a:lnSpc>
                <a:spcPct val="100000"/>
              </a:lnSpc>
              <a:buNone/>
              <a:defRPr sz="20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smtClean="0"/>
              <a:t>Edit Master text styles</a:t>
            </a:r>
          </a:p>
        </p:txBody>
      </p:sp>
      <p:sp>
        <p:nvSpPr>
          <p:cNvPr id="4" name="Content Placeholder 3"/>
          <p:cNvSpPr>
            <a:spLocks noGrp="1"/>
          </p:cNvSpPr>
          <p:nvPr>
            <p:ph sz="half" idx="2"/>
          </p:nvPr>
        </p:nvSpPr>
        <p:spPr>
          <a:xfrm>
            <a:off x="843270" y="2233236"/>
            <a:ext cx="3725987" cy="3871630"/>
          </a:xfrm>
        </p:spPr>
        <p:txBody>
          <a:bodyPr/>
          <a:lstStyle>
            <a:lvl1pPr>
              <a:defRPr sz="1800"/>
            </a:lvl1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901623" y="1433551"/>
            <a:ext cx="3859282" cy="802237"/>
          </a:xfrm>
        </p:spPr>
        <p:txBody>
          <a:bodyPr anchor="b">
            <a:normAutofit/>
          </a:bodyPr>
          <a:lstStyle>
            <a:lvl1pPr marL="0" indent="0">
              <a:lnSpc>
                <a:spcPct val="100000"/>
              </a:lnSpc>
              <a:buNone/>
              <a:defRPr sz="20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889182" y="2232040"/>
            <a:ext cx="3859282" cy="3861255"/>
          </a:xfrm>
        </p:spPr>
        <p:txBody>
          <a:bodyPr/>
          <a:lstStyle>
            <a:lvl1pPr>
              <a:defRPr sz="1800"/>
            </a:lvl1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971600" y="195267"/>
            <a:ext cx="7632848" cy="1049337"/>
          </a:xfrm>
        </p:spPr>
        <p:txBody>
          <a:bodyPr/>
          <a:lstStyle>
            <a:lvl1pPr>
              <a:defRPr sz="2800"/>
            </a:lvl1pPr>
          </a:lstStyle>
          <a:p>
            <a:r>
              <a:rPr lang="en-US" dirty="0" smtClean="0"/>
              <a:t>Click to edit Master title style</a:t>
            </a:r>
            <a:endParaRPr lang="en-US" dirty="0"/>
          </a:p>
        </p:txBody>
      </p:sp>
      <p:sp>
        <p:nvSpPr>
          <p:cNvPr id="8" name="Slide Number Placeholder 5"/>
          <p:cNvSpPr>
            <a:spLocks noGrp="1"/>
          </p:cNvSpPr>
          <p:nvPr>
            <p:ph type="sldNum" sz="quarter" idx="10"/>
          </p:nvPr>
        </p:nvSpPr>
        <p:spPr>
          <a:xfrm>
            <a:off x="47625" y="195263"/>
            <a:ext cx="795338" cy="504825"/>
          </a:xfrm>
        </p:spPr>
        <p:txBody>
          <a:bodyPr/>
          <a:lstStyle>
            <a:lvl1pPr>
              <a:defRPr smtClean="0"/>
            </a:lvl1pPr>
          </a:lstStyle>
          <a:p>
            <a:fld id="{D8C26E7A-5A8B-4BB9-9502-465406B7EB27}" type="slidenum">
              <a:rPr lang="en-GB" altLang="sr-Latn-RS" smtClean="0"/>
              <a:pPr/>
              <a:t>‹#›</a:t>
            </a:fld>
            <a:endParaRPr lang="en-GB" altLang="sr-Latn-RS"/>
          </a:p>
        </p:txBody>
      </p:sp>
    </p:spTree>
    <p:extLst>
      <p:ext uri="{BB962C8B-B14F-4D97-AF65-F5344CB8AC3E}">
        <p14:creationId xmlns:p14="http://schemas.microsoft.com/office/powerpoint/2010/main" val="1135899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p:nvCxnSpPr>
        <p:spPr>
          <a:xfrm>
            <a:off x="1443038" y="1847850"/>
            <a:ext cx="65722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Date Placeholder 2"/>
          <p:cNvSpPr>
            <a:spLocks noGrp="1"/>
          </p:cNvSpPr>
          <p:nvPr>
            <p:ph type="dt" sz="half" idx="10"/>
          </p:nvPr>
        </p:nvSpPr>
        <p:spPr/>
        <p:txBody>
          <a:bodyPr/>
          <a:lstStyle>
            <a:lvl1pPr>
              <a:defRPr smtClean="0"/>
            </a:lvl1pPr>
          </a:lstStyle>
          <a:p>
            <a:pPr>
              <a:defRPr/>
            </a:pPr>
            <a:endParaRPr lang="en-US" altLang="sr-Latn-RS"/>
          </a:p>
        </p:txBody>
      </p:sp>
      <p:sp>
        <p:nvSpPr>
          <p:cNvPr id="5" name="Footer Placeholder 3"/>
          <p:cNvSpPr>
            <a:spLocks noGrp="1"/>
          </p:cNvSpPr>
          <p:nvPr>
            <p:ph type="ftr" sz="quarter" idx="11"/>
          </p:nvPr>
        </p:nvSpPr>
        <p:spPr/>
        <p:txBody>
          <a:bodyPr/>
          <a:lstStyle>
            <a:lvl1pPr>
              <a:defRPr/>
            </a:lvl1pPr>
          </a:lstStyle>
          <a:p>
            <a:pPr>
              <a:defRPr/>
            </a:pPr>
            <a:endParaRPr lang="en-GB" altLang="sr-Latn-RS"/>
          </a:p>
        </p:txBody>
      </p:sp>
      <p:sp>
        <p:nvSpPr>
          <p:cNvPr id="6" name="Slide Number Placeholder 4"/>
          <p:cNvSpPr>
            <a:spLocks noGrp="1"/>
          </p:cNvSpPr>
          <p:nvPr>
            <p:ph type="sldNum" sz="quarter" idx="12"/>
          </p:nvPr>
        </p:nvSpPr>
        <p:spPr/>
        <p:txBody>
          <a:bodyPr/>
          <a:lstStyle>
            <a:lvl1pPr>
              <a:defRPr smtClean="0"/>
            </a:lvl1pPr>
          </a:lstStyle>
          <a:p>
            <a:fld id="{2CB18DF5-CAC6-4F06-B891-915DB357426E}" type="slidenum">
              <a:rPr lang="en-GB" altLang="sr-Latn-RS" smtClean="0"/>
              <a:pPr/>
              <a:t>‹#›</a:t>
            </a:fld>
            <a:endParaRPr lang="en-GB" altLang="sr-Latn-RS"/>
          </a:p>
        </p:txBody>
      </p:sp>
    </p:spTree>
    <p:extLst>
      <p:ext uri="{BB962C8B-B14F-4D97-AF65-F5344CB8AC3E}">
        <p14:creationId xmlns:p14="http://schemas.microsoft.com/office/powerpoint/2010/main" val="2561951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ltLang="sr-Latn-RS"/>
          </a:p>
        </p:txBody>
      </p:sp>
      <p:sp>
        <p:nvSpPr>
          <p:cNvPr id="3" name="Footer Placeholder 4"/>
          <p:cNvSpPr>
            <a:spLocks noGrp="1"/>
          </p:cNvSpPr>
          <p:nvPr>
            <p:ph type="ftr" sz="quarter" idx="11"/>
          </p:nvPr>
        </p:nvSpPr>
        <p:spPr/>
        <p:txBody>
          <a:bodyPr/>
          <a:lstStyle>
            <a:lvl1pPr>
              <a:defRPr/>
            </a:lvl1pPr>
          </a:lstStyle>
          <a:p>
            <a:pPr>
              <a:defRPr/>
            </a:pPr>
            <a:endParaRPr lang="en-GB" altLang="sr-Latn-RS"/>
          </a:p>
        </p:txBody>
      </p:sp>
      <p:sp>
        <p:nvSpPr>
          <p:cNvPr id="4" name="Slide Number Placeholder 5"/>
          <p:cNvSpPr>
            <a:spLocks noGrp="1"/>
          </p:cNvSpPr>
          <p:nvPr>
            <p:ph type="sldNum" sz="quarter" idx="12"/>
          </p:nvPr>
        </p:nvSpPr>
        <p:spPr/>
        <p:txBody>
          <a:bodyPr/>
          <a:lstStyle>
            <a:lvl1pPr>
              <a:defRPr/>
            </a:lvl1pPr>
          </a:lstStyle>
          <a:p>
            <a:fld id="{DEFBAFAA-FBDA-41AE-94D9-C5EE7B1A43D6}" type="slidenum">
              <a:rPr lang="en-GB" altLang="sr-Latn-RS" smtClean="0"/>
              <a:pPr/>
              <a:t>‹#›</a:t>
            </a:fld>
            <a:endParaRPr lang="en-GB" altLang="sr-Latn-RS"/>
          </a:p>
        </p:txBody>
      </p:sp>
    </p:spTree>
    <p:extLst>
      <p:ext uri="{BB962C8B-B14F-4D97-AF65-F5344CB8AC3E}">
        <p14:creationId xmlns:p14="http://schemas.microsoft.com/office/powerpoint/2010/main" val="2714186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a:off x="1441450" y="3205163"/>
            <a:ext cx="242411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39042" y="798973"/>
            <a:ext cx="2425950" cy="2247117"/>
          </a:xfrm>
        </p:spPr>
        <p:txBody>
          <a:bodyPr anchor="b"/>
          <a:lstStyle>
            <a:lvl1pPr algn="l">
              <a:defRPr sz="2400"/>
            </a:lvl1pPr>
          </a:lstStyle>
          <a:p>
            <a:r>
              <a:rPr lang="en-US" smtClean="0"/>
              <a:t>Click to edit Master title style</a:t>
            </a:r>
            <a:endParaRPr lang="en-US" dirty="0"/>
          </a:p>
        </p:txBody>
      </p:sp>
      <p:sp>
        <p:nvSpPr>
          <p:cNvPr id="3" name="Content Placeholder 2"/>
          <p:cNvSpPr>
            <a:spLocks noGrp="1"/>
          </p:cNvSpPr>
          <p:nvPr>
            <p:ph idx="1"/>
          </p:nvPr>
        </p:nvSpPr>
        <p:spPr>
          <a:xfrm>
            <a:off x="4186656" y="798974"/>
            <a:ext cx="3828178" cy="4658826"/>
          </a:xfrm>
        </p:spPr>
        <p:txBody>
          <a:bodyPr anchor="ct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1439042"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6" name="Date Placeholder 4"/>
          <p:cNvSpPr>
            <a:spLocks noGrp="1"/>
          </p:cNvSpPr>
          <p:nvPr>
            <p:ph type="dt" sz="half" idx="10"/>
          </p:nvPr>
        </p:nvSpPr>
        <p:spPr/>
        <p:txBody>
          <a:bodyPr/>
          <a:lstStyle>
            <a:lvl1pPr>
              <a:defRPr smtClean="0"/>
            </a:lvl1pPr>
          </a:lstStyle>
          <a:p>
            <a:pPr>
              <a:defRPr/>
            </a:pPr>
            <a:endParaRPr lang="en-US" altLang="sr-Latn-RS"/>
          </a:p>
        </p:txBody>
      </p:sp>
      <p:sp>
        <p:nvSpPr>
          <p:cNvPr id="7" name="Footer Placeholder 5"/>
          <p:cNvSpPr>
            <a:spLocks noGrp="1"/>
          </p:cNvSpPr>
          <p:nvPr>
            <p:ph type="ftr" sz="quarter" idx="11"/>
          </p:nvPr>
        </p:nvSpPr>
        <p:spPr/>
        <p:txBody>
          <a:bodyPr/>
          <a:lstStyle>
            <a:lvl1pPr>
              <a:defRPr/>
            </a:lvl1pPr>
          </a:lstStyle>
          <a:p>
            <a:pPr>
              <a:defRPr/>
            </a:pPr>
            <a:endParaRPr lang="en-GB" altLang="sr-Latn-RS"/>
          </a:p>
        </p:txBody>
      </p:sp>
      <p:sp>
        <p:nvSpPr>
          <p:cNvPr id="8" name="Slide Number Placeholder 6"/>
          <p:cNvSpPr>
            <a:spLocks noGrp="1"/>
          </p:cNvSpPr>
          <p:nvPr>
            <p:ph type="sldNum" sz="quarter" idx="12"/>
          </p:nvPr>
        </p:nvSpPr>
        <p:spPr/>
        <p:txBody>
          <a:bodyPr/>
          <a:lstStyle>
            <a:lvl1pPr>
              <a:defRPr smtClean="0"/>
            </a:lvl1pPr>
          </a:lstStyle>
          <a:p>
            <a:fld id="{2A7B918F-A406-4869-A0CD-3C37F7EDED5C}" type="slidenum">
              <a:rPr lang="en-GB" altLang="sr-Latn-RS" smtClean="0"/>
              <a:pPr/>
              <a:t>‹#›</a:t>
            </a:fld>
            <a:endParaRPr lang="en-GB" altLang="sr-Latn-RS"/>
          </a:p>
        </p:txBody>
      </p:sp>
    </p:spTree>
    <p:extLst>
      <p:ext uri="{BB962C8B-B14F-4D97-AF65-F5344CB8AC3E}">
        <p14:creationId xmlns:p14="http://schemas.microsoft.com/office/powerpoint/2010/main" val="2218353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sp>
        <p:nvSpPr>
          <p:cNvPr id="10" name="Rectangle 9"/>
          <p:cNvSpPr/>
          <p:nvPr/>
        </p:nvSpPr>
        <p:spPr>
          <a:xfrm>
            <a:off x="0" y="2016125"/>
            <a:ext cx="9144000" cy="4079875"/>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027" name="Picture 11"/>
          <p:cNvPicPr>
            <a:picLocks noChangeAspect="1"/>
          </p:cNvPicPr>
          <p:nvPr/>
        </p:nvPicPr>
        <p:blipFill>
          <a:blip r:embed="rId15">
            <a:extLst>
              <a:ext uri="{28A0092B-C50C-407E-A947-70E740481C1C}">
                <a14:useLocalDpi xmlns:a14="http://schemas.microsoft.com/office/drawing/2010/main" val="0"/>
              </a:ext>
            </a:extLst>
          </a:blip>
          <a:srcRect l="12500" t="1538" r="12500" b="-1538"/>
          <a:stretch>
            <a:fillRect/>
          </a:stretch>
        </p:blipFill>
        <p:spPr bwMode="auto">
          <a:xfrm>
            <a:off x="0" y="6096000"/>
            <a:ext cx="91440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2"/>
          <p:cNvCxnSpPr/>
          <p:nvPr/>
        </p:nvCxnSpPr>
        <p:spPr>
          <a:xfrm>
            <a:off x="0" y="6100763"/>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443038" y="804863"/>
            <a:ext cx="6572250" cy="1049337"/>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1030" name="Text Placeholder 2"/>
          <p:cNvSpPr>
            <a:spLocks noGrp="1"/>
          </p:cNvSpPr>
          <p:nvPr>
            <p:ph type="body" idx="1"/>
          </p:nvPr>
        </p:nvSpPr>
        <p:spPr bwMode="auto">
          <a:xfrm>
            <a:off x="1443038" y="2016125"/>
            <a:ext cx="6572250" cy="344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5646738" y="330200"/>
            <a:ext cx="2368550" cy="309563"/>
          </a:xfrm>
          <a:prstGeom prst="rect">
            <a:avLst/>
          </a:prstGeom>
        </p:spPr>
        <p:txBody>
          <a:bodyPr vert="horz" lIns="91440" tIns="45720" rIns="91440" bIns="45720" rtlCol="0" anchor="ctr"/>
          <a:lstStyle>
            <a:lvl1pPr algn="r" eaLnBrk="1" hangingPunct="1">
              <a:defRPr sz="1000" smtClean="0">
                <a:solidFill>
                  <a:schemeClr val="tx1">
                    <a:tint val="75000"/>
                  </a:schemeClr>
                </a:solidFill>
              </a:defRPr>
            </a:lvl1pPr>
          </a:lstStyle>
          <a:p>
            <a:pPr>
              <a:defRPr/>
            </a:pPr>
            <a:endParaRPr lang="sr-Latn-CS" altLang="sr-Latn-RS"/>
          </a:p>
        </p:txBody>
      </p:sp>
      <p:sp>
        <p:nvSpPr>
          <p:cNvPr id="5" name="Footer Placeholder 4"/>
          <p:cNvSpPr>
            <a:spLocks noGrp="1"/>
          </p:cNvSpPr>
          <p:nvPr>
            <p:ph type="ftr" sz="quarter" idx="3"/>
          </p:nvPr>
        </p:nvSpPr>
        <p:spPr>
          <a:xfrm>
            <a:off x="1443038" y="328613"/>
            <a:ext cx="4033837" cy="309562"/>
          </a:xfrm>
          <a:prstGeom prst="rect">
            <a:avLst/>
          </a:prstGeom>
        </p:spPr>
        <p:txBody>
          <a:bodyPr vert="horz" lIns="91440" tIns="45720" rIns="91440" bIns="45720" rtlCol="0" anchor="ctr"/>
          <a:lstStyle>
            <a:lvl1pPr algn="l" eaLnBrk="1" hangingPunct="1">
              <a:defRPr sz="1000">
                <a:solidFill>
                  <a:schemeClr val="tx1">
                    <a:tint val="75000"/>
                  </a:schemeClr>
                </a:solidFill>
              </a:defRPr>
            </a:lvl1pPr>
          </a:lstStyle>
          <a:p>
            <a:pPr>
              <a:defRPr/>
            </a:pPr>
            <a:endParaRPr lang="sr-Latn-CS" altLang="sr-Latn-RS"/>
          </a:p>
        </p:txBody>
      </p:sp>
      <p:sp>
        <p:nvSpPr>
          <p:cNvPr id="6" name="Slide Number Placeholder 5"/>
          <p:cNvSpPr>
            <a:spLocks noGrp="1"/>
          </p:cNvSpPr>
          <p:nvPr>
            <p:ph type="sldNum" sz="quarter" idx="4"/>
          </p:nvPr>
        </p:nvSpPr>
        <p:spPr>
          <a:xfrm>
            <a:off x="487363" y="798513"/>
            <a:ext cx="795337" cy="504825"/>
          </a:xfrm>
          <a:prstGeom prst="rect">
            <a:avLst/>
          </a:prstGeom>
        </p:spPr>
        <p:txBody>
          <a:bodyPr vert="horz" lIns="91440" tIns="45720" rIns="91440" bIns="45720" rtlCol="0" anchor="t"/>
          <a:lstStyle>
            <a:lvl1pPr algn="r" eaLnBrk="1" hangingPunct="1">
              <a:defRPr sz="2800" smtClean="0">
                <a:solidFill>
                  <a:schemeClr val="accent1"/>
                </a:solidFill>
              </a:defRPr>
            </a:lvl1pPr>
          </a:lstStyle>
          <a:p>
            <a:fld id="{F89B4230-7EE6-4E43-8866-3F6317FDCC96}" type="slidenum">
              <a:rPr lang="sr-Latn-CS" altLang="sr-Latn-RS" smtClean="0"/>
              <a:pPr/>
              <a:t>‹#›</a:t>
            </a:fld>
            <a:endParaRPr lang="sr-Latn-CS" altLang="sr-Latn-RS"/>
          </a:p>
        </p:txBody>
      </p:sp>
      <p:sp>
        <p:nvSpPr>
          <p:cNvPr id="11" name="Freeform 10"/>
          <p:cNvSpPr/>
          <p:nvPr/>
        </p:nvSpPr>
        <p:spPr>
          <a:xfrm>
            <a:off x="-55514" y="-13253"/>
            <a:ext cx="609601" cy="6894857"/>
          </a:xfrm>
          <a:custGeom>
            <a:avLst/>
            <a:gdLst>
              <a:gd name="connsiteX0" fmla="*/ 0 w 649356"/>
              <a:gd name="connsiteY0" fmla="*/ 0 h 6891130"/>
              <a:gd name="connsiteX1" fmla="*/ 649356 w 649356"/>
              <a:gd name="connsiteY1" fmla="*/ 0 h 6891130"/>
              <a:gd name="connsiteX2" fmla="*/ 649356 w 649356"/>
              <a:gd name="connsiteY2" fmla="*/ 6162261 h 6891130"/>
              <a:gd name="connsiteX3" fmla="*/ 66261 w 649356"/>
              <a:gd name="connsiteY3" fmla="*/ 6891130 h 6891130"/>
              <a:gd name="connsiteX4" fmla="*/ 0 w 649356"/>
              <a:gd name="connsiteY4" fmla="*/ 0 h 6891130"/>
              <a:gd name="connsiteX0" fmla="*/ 0 w 649356"/>
              <a:gd name="connsiteY0" fmla="*/ 0 h 6904382"/>
              <a:gd name="connsiteX1" fmla="*/ 649356 w 649356"/>
              <a:gd name="connsiteY1" fmla="*/ 0 h 6904382"/>
              <a:gd name="connsiteX2" fmla="*/ 649356 w 649356"/>
              <a:gd name="connsiteY2" fmla="*/ 6162261 h 6904382"/>
              <a:gd name="connsiteX3" fmla="*/ 26505 w 649356"/>
              <a:gd name="connsiteY3" fmla="*/ 6904382 h 6904382"/>
              <a:gd name="connsiteX4" fmla="*/ 0 w 649356"/>
              <a:gd name="connsiteY4" fmla="*/ 0 h 6904382"/>
              <a:gd name="connsiteX0" fmla="*/ 0 w 649356"/>
              <a:gd name="connsiteY0" fmla="*/ 0 h 6894857"/>
              <a:gd name="connsiteX1" fmla="*/ 649356 w 649356"/>
              <a:gd name="connsiteY1" fmla="*/ 0 h 6894857"/>
              <a:gd name="connsiteX2" fmla="*/ 649356 w 649356"/>
              <a:gd name="connsiteY2" fmla="*/ 6162261 h 6894857"/>
              <a:gd name="connsiteX3" fmla="*/ 74130 w 649356"/>
              <a:gd name="connsiteY3" fmla="*/ 6894857 h 6894857"/>
              <a:gd name="connsiteX4" fmla="*/ 0 w 649356"/>
              <a:gd name="connsiteY4" fmla="*/ 0 h 6894857"/>
              <a:gd name="connsiteX0" fmla="*/ 0 w 622852"/>
              <a:gd name="connsiteY0" fmla="*/ 26504 h 6894857"/>
              <a:gd name="connsiteX1" fmla="*/ 622852 w 622852"/>
              <a:gd name="connsiteY1" fmla="*/ 0 h 6894857"/>
              <a:gd name="connsiteX2" fmla="*/ 622852 w 622852"/>
              <a:gd name="connsiteY2" fmla="*/ 6162261 h 6894857"/>
              <a:gd name="connsiteX3" fmla="*/ 47626 w 622852"/>
              <a:gd name="connsiteY3" fmla="*/ 6894857 h 6894857"/>
              <a:gd name="connsiteX4" fmla="*/ 0 w 622852"/>
              <a:gd name="connsiteY4" fmla="*/ 26504 h 6894857"/>
              <a:gd name="connsiteX0" fmla="*/ 0 w 583096"/>
              <a:gd name="connsiteY0" fmla="*/ 0 h 6894857"/>
              <a:gd name="connsiteX1" fmla="*/ 583096 w 583096"/>
              <a:gd name="connsiteY1" fmla="*/ 0 h 6894857"/>
              <a:gd name="connsiteX2" fmla="*/ 583096 w 583096"/>
              <a:gd name="connsiteY2" fmla="*/ 6162261 h 6894857"/>
              <a:gd name="connsiteX3" fmla="*/ 7870 w 583096"/>
              <a:gd name="connsiteY3" fmla="*/ 6894857 h 6894857"/>
              <a:gd name="connsiteX4" fmla="*/ 0 w 583096"/>
              <a:gd name="connsiteY4" fmla="*/ 0 h 6894857"/>
              <a:gd name="connsiteX0" fmla="*/ 0 w 596348"/>
              <a:gd name="connsiteY0" fmla="*/ 0 h 6894857"/>
              <a:gd name="connsiteX1" fmla="*/ 583096 w 596348"/>
              <a:gd name="connsiteY1" fmla="*/ 0 h 6894857"/>
              <a:gd name="connsiteX2" fmla="*/ 596348 w 596348"/>
              <a:gd name="connsiteY2" fmla="*/ 6109253 h 6894857"/>
              <a:gd name="connsiteX3" fmla="*/ 7870 w 596348"/>
              <a:gd name="connsiteY3" fmla="*/ 6894857 h 6894857"/>
              <a:gd name="connsiteX4" fmla="*/ 0 w 596348"/>
              <a:gd name="connsiteY4" fmla="*/ 0 h 6894857"/>
              <a:gd name="connsiteX0" fmla="*/ 0 w 609601"/>
              <a:gd name="connsiteY0" fmla="*/ 0 h 6894857"/>
              <a:gd name="connsiteX1" fmla="*/ 596349 w 609601"/>
              <a:gd name="connsiteY1" fmla="*/ 0 h 6894857"/>
              <a:gd name="connsiteX2" fmla="*/ 609601 w 609601"/>
              <a:gd name="connsiteY2" fmla="*/ 6109253 h 6894857"/>
              <a:gd name="connsiteX3" fmla="*/ 21123 w 609601"/>
              <a:gd name="connsiteY3" fmla="*/ 6894857 h 6894857"/>
              <a:gd name="connsiteX4" fmla="*/ 0 w 609601"/>
              <a:gd name="connsiteY4" fmla="*/ 0 h 689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1" h="6894857">
                <a:moveTo>
                  <a:pt x="0" y="0"/>
                </a:moveTo>
                <a:lnTo>
                  <a:pt x="596349" y="0"/>
                </a:lnTo>
                <a:cubicBezTo>
                  <a:pt x="600766" y="2036418"/>
                  <a:pt x="605184" y="4072835"/>
                  <a:pt x="609601" y="6109253"/>
                </a:cubicBezTo>
                <a:lnTo>
                  <a:pt x="21123" y="6894857"/>
                </a:lnTo>
                <a:cubicBezTo>
                  <a:pt x="18500" y="4596571"/>
                  <a:pt x="2623" y="2298286"/>
                  <a:pt x="0" y="0"/>
                </a:cubicBezTo>
                <a:close/>
              </a:path>
            </a:pathLst>
          </a:custGeom>
          <a:blipFill dpi="0" rotWithShape="1">
            <a:blip r:embed="rId16">
              <a:duotone>
                <a:prstClr val="black"/>
                <a:srgbClr val="D9C3A5">
                  <a:tint val="50000"/>
                  <a:satMod val="180000"/>
                </a:srgbClr>
              </a:duotone>
            </a:blip>
            <a:srcRect/>
            <a:tile tx="0" ty="0" sx="80000" sy="8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Tree>
    <p:extLst>
      <p:ext uri="{BB962C8B-B14F-4D97-AF65-F5344CB8AC3E}">
        <p14:creationId xmlns:p14="http://schemas.microsoft.com/office/powerpoint/2010/main" val="641039875"/>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66" r:id="rId5"/>
    <p:sldLayoutId id="2147483859" r:id="rId6"/>
    <p:sldLayoutId id="2147483860" r:id="rId7"/>
    <p:sldLayoutId id="2147483861" r:id="rId8"/>
    <p:sldLayoutId id="2147483862" r:id="rId9"/>
    <p:sldLayoutId id="2147483863" r:id="rId10"/>
    <p:sldLayoutId id="2147483864" r:id="rId11"/>
    <p:sldLayoutId id="2147483865" r:id="rId12"/>
  </p:sldLayoutIdLst>
  <p:txStyles>
    <p:titleStyle>
      <a:lvl1pPr algn="l" defTabSz="685800" rtl="0" eaLnBrk="0" fontAlgn="base" hangingPunct="0">
        <a:spcBef>
          <a:spcPct val="0"/>
        </a:spcBef>
        <a:spcAft>
          <a:spcPct val="0"/>
        </a:spcAft>
        <a:defRPr sz="3200" kern="1200" cap="all">
          <a:solidFill>
            <a:schemeClr val="tx1"/>
          </a:solidFill>
          <a:latin typeface="+mj-lt"/>
          <a:ea typeface="+mj-ea"/>
          <a:cs typeface="+mj-cs"/>
        </a:defRPr>
      </a:lvl1pPr>
      <a:lvl2pPr algn="l" defTabSz="685800" rtl="0" eaLnBrk="0" fontAlgn="base" hangingPunct="0">
        <a:spcBef>
          <a:spcPct val="0"/>
        </a:spcBef>
        <a:spcAft>
          <a:spcPct val="0"/>
        </a:spcAft>
        <a:defRPr sz="3200">
          <a:solidFill>
            <a:schemeClr val="tx1"/>
          </a:solidFill>
          <a:latin typeface="Gill Sans MT" panose="020B0502020104020203" pitchFamily="34" charset="0"/>
        </a:defRPr>
      </a:lvl2pPr>
      <a:lvl3pPr algn="l" defTabSz="685800" rtl="0" eaLnBrk="0" fontAlgn="base" hangingPunct="0">
        <a:spcBef>
          <a:spcPct val="0"/>
        </a:spcBef>
        <a:spcAft>
          <a:spcPct val="0"/>
        </a:spcAft>
        <a:defRPr sz="3200">
          <a:solidFill>
            <a:schemeClr val="tx1"/>
          </a:solidFill>
          <a:latin typeface="Gill Sans MT" panose="020B0502020104020203" pitchFamily="34" charset="0"/>
        </a:defRPr>
      </a:lvl3pPr>
      <a:lvl4pPr algn="l" defTabSz="685800" rtl="0" eaLnBrk="0" fontAlgn="base" hangingPunct="0">
        <a:spcBef>
          <a:spcPct val="0"/>
        </a:spcBef>
        <a:spcAft>
          <a:spcPct val="0"/>
        </a:spcAft>
        <a:defRPr sz="3200">
          <a:solidFill>
            <a:schemeClr val="tx1"/>
          </a:solidFill>
          <a:latin typeface="Gill Sans MT" panose="020B0502020104020203" pitchFamily="34" charset="0"/>
        </a:defRPr>
      </a:lvl4pPr>
      <a:lvl5pPr algn="l" defTabSz="685800" rtl="0" eaLnBrk="0" fontAlgn="base" hangingPunct="0">
        <a:spcBef>
          <a:spcPct val="0"/>
        </a:spcBef>
        <a:spcAft>
          <a:spcPct val="0"/>
        </a:spcAft>
        <a:defRPr sz="3200">
          <a:solidFill>
            <a:schemeClr val="tx1"/>
          </a:solidFill>
          <a:latin typeface="Gill Sans MT" panose="020B0502020104020203" pitchFamily="34" charset="0"/>
        </a:defRPr>
      </a:lvl5pPr>
      <a:lvl6pPr marL="457200" algn="l" defTabSz="685800" rtl="0" fontAlgn="base">
        <a:lnSpc>
          <a:spcPct val="90000"/>
        </a:lnSpc>
        <a:spcBef>
          <a:spcPct val="0"/>
        </a:spcBef>
        <a:spcAft>
          <a:spcPct val="0"/>
        </a:spcAft>
        <a:defRPr sz="3200">
          <a:solidFill>
            <a:schemeClr val="tx1"/>
          </a:solidFill>
          <a:latin typeface="Gill Sans MT" panose="020B0502020104020203" pitchFamily="34" charset="0"/>
        </a:defRPr>
      </a:lvl6pPr>
      <a:lvl7pPr marL="914400" algn="l" defTabSz="685800" rtl="0" fontAlgn="base">
        <a:lnSpc>
          <a:spcPct val="90000"/>
        </a:lnSpc>
        <a:spcBef>
          <a:spcPct val="0"/>
        </a:spcBef>
        <a:spcAft>
          <a:spcPct val="0"/>
        </a:spcAft>
        <a:defRPr sz="3200">
          <a:solidFill>
            <a:schemeClr val="tx1"/>
          </a:solidFill>
          <a:latin typeface="Gill Sans MT" panose="020B0502020104020203" pitchFamily="34" charset="0"/>
        </a:defRPr>
      </a:lvl7pPr>
      <a:lvl8pPr marL="1371600" algn="l" defTabSz="685800" rtl="0" fontAlgn="base">
        <a:lnSpc>
          <a:spcPct val="90000"/>
        </a:lnSpc>
        <a:spcBef>
          <a:spcPct val="0"/>
        </a:spcBef>
        <a:spcAft>
          <a:spcPct val="0"/>
        </a:spcAft>
        <a:defRPr sz="3200">
          <a:solidFill>
            <a:schemeClr val="tx1"/>
          </a:solidFill>
          <a:latin typeface="Gill Sans MT" panose="020B0502020104020203" pitchFamily="34" charset="0"/>
        </a:defRPr>
      </a:lvl8pPr>
      <a:lvl9pPr marL="1828800" algn="l" defTabSz="685800" rtl="0" fontAlgn="base">
        <a:lnSpc>
          <a:spcPct val="90000"/>
        </a:lnSpc>
        <a:spcBef>
          <a:spcPct val="0"/>
        </a:spcBef>
        <a:spcAft>
          <a:spcPct val="0"/>
        </a:spcAft>
        <a:defRPr sz="3200">
          <a:solidFill>
            <a:schemeClr val="tx1"/>
          </a:solidFill>
          <a:latin typeface="Gill Sans MT" panose="020B0502020104020203" pitchFamily="34" charset="0"/>
        </a:defRPr>
      </a:lvl9pPr>
    </p:titleStyle>
    <p:bodyStyle>
      <a:lvl1pPr marL="228600" indent="-228600" algn="l" defTabSz="685800" rtl="0" eaLnBrk="0" fontAlgn="base" hangingPunct="0">
        <a:spcBef>
          <a:spcPts val="1000"/>
        </a:spcBef>
        <a:spcAft>
          <a:spcPct val="0"/>
        </a:spcAft>
        <a:buClr>
          <a:schemeClr val="accent1"/>
        </a:buClr>
        <a:buSzPct val="100000"/>
        <a:buFont typeface="Arial" panose="020B0604020202020204" pitchFamily="34" charset="0"/>
        <a:buChar char="•"/>
        <a:defRPr kern="1200">
          <a:solidFill>
            <a:schemeClr val="tx1"/>
          </a:solidFill>
          <a:latin typeface="+mn-lt"/>
          <a:ea typeface="+mn-ea"/>
          <a:cs typeface="+mn-cs"/>
        </a:defRPr>
      </a:lvl1pPr>
      <a:lvl2pPr marL="685800" indent="-228600" algn="l" defTabSz="685800" rtl="0" eaLnBrk="0" fontAlgn="base" hangingPunct="0">
        <a:spcBef>
          <a:spcPts val="500"/>
        </a:spcBef>
        <a:spcAft>
          <a:spcPct val="0"/>
        </a:spcAft>
        <a:buClr>
          <a:schemeClr val="accent1"/>
        </a:buClr>
        <a:buSzPct val="100000"/>
        <a:buFont typeface="Arial" panose="020B0604020202020204" pitchFamily="34" charset="0"/>
        <a:buChar char="•"/>
        <a:defRPr sz="1600" kern="1200">
          <a:solidFill>
            <a:schemeClr val="tx1"/>
          </a:solidFill>
          <a:latin typeface="+mn-lt"/>
          <a:ea typeface="+mn-ea"/>
          <a:cs typeface="+mn-cs"/>
        </a:defRPr>
      </a:lvl2pPr>
      <a:lvl3pPr marL="1143000" indent="-228600" algn="l" defTabSz="685800" rtl="0" eaLnBrk="0" fontAlgn="base" hangingPunct="0">
        <a:spcBef>
          <a:spcPts val="500"/>
        </a:spcBef>
        <a:spcAft>
          <a:spcPct val="0"/>
        </a:spcAft>
        <a:buClr>
          <a:schemeClr val="accent1"/>
        </a:buClr>
        <a:buSzPct val="100000"/>
        <a:buFont typeface="Arial" panose="020B0604020202020204" pitchFamily="34" charset="0"/>
        <a:buChar char="•"/>
        <a:defRPr sz="1600" kern="1200">
          <a:solidFill>
            <a:schemeClr val="tx1"/>
          </a:solidFill>
          <a:latin typeface="+mn-lt"/>
          <a:ea typeface="+mn-ea"/>
          <a:cs typeface="+mn-cs"/>
        </a:defRPr>
      </a:lvl3pPr>
      <a:lvl4pPr marL="1600200" indent="-228600" algn="l" defTabSz="685800" rtl="0" eaLnBrk="0" fontAlgn="base" hangingPunct="0">
        <a:spcBef>
          <a:spcPts val="500"/>
        </a:spcBef>
        <a:spcAft>
          <a:spcPct val="0"/>
        </a:spcAft>
        <a:buClr>
          <a:schemeClr val="accent1"/>
        </a:buClr>
        <a:buSzPct val="100000"/>
        <a:buFont typeface="Arial" panose="020B0604020202020204" pitchFamily="34" charset="0"/>
        <a:buChar char="•"/>
        <a:defRPr sz="1400" kern="1200">
          <a:solidFill>
            <a:schemeClr val="tx1"/>
          </a:solidFill>
          <a:latin typeface="+mn-lt"/>
          <a:ea typeface="+mn-ea"/>
          <a:cs typeface="+mn-cs"/>
        </a:defRPr>
      </a:lvl4pPr>
      <a:lvl5pPr marL="2057400" indent="-228600" algn="l" defTabSz="685800" rtl="0" eaLnBrk="0" fontAlgn="base" hangingPunct="0">
        <a:spcBef>
          <a:spcPts val="500"/>
        </a:spcBef>
        <a:spcAft>
          <a:spcPct val="0"/>
        </a:spcAft>
        <a:buClr>
          <a:schemeClr val="accent1"/>
        </a:buClr>
        <a:buSzPct val="100000"/>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onstat.org/cg/page.php?id=319&amp;pageid=26"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monstat.org/cg/page.php?id=27&amp;pageid=2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normAutofit/>
          </a:bodyPr>
          <a:lstStyle/>
          <a:p>
            <a:r>
              <a:rPr lang="sr-Latn-ME" dirty="0" smtClean="0"/>
              <a:t>klizna </a:t>
            </a:r>
            <a:r>
              <a:rPr lang="sr-Latn-ME" dirty="0" smtClean="0"/>
              <a:t>skala</a:t>
            </a:r>
            <a:endParaRPr lang="en-GB" altLang="sr-Latn-RS" dirty="0" smtClean="0"/>
          </a:p>
        </p:txBody>
      </p:sp>
      <p:sp>
        <p:nvSpPr>
          <p:cNvPr id="3075" name="Rectangle 3"/>
          <p:cNvSpPr>
            <a:spLocks noGrp="1" noChangeArrowheads="1"/>
          </p:cNvSpPr>
          <p:nvPr>
            <p:ph type="subTitle" idx="1"/>
          </p:nvPr>
        </p:nvSpPr>
        <p:spPr/>
        <p:txBody>
          <a:bodyPr/>
          <a:lstStyle/>
          <a:p>
            <a:endParaRPr lang="en-US" altLang="sr-Latn-RS" dirty="0" smtClean="0"/>
          </a:p>
        </p:txBody>
      </p:sp>
    </p:spTree>
    <p:extLst>
      <p:ext uri="{BB962C8B-B14F-4D97-AF65-F5344CB8AC3E}">
        <p14:creationId xmlns:p14="http://schemas.microsoft.com/office/powerpoint/2010/main" val="41605860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a:t>Načini obračuna razlike u </a:t>
            </a:r>
            <a:r>
              <a:rPr lang="pl-PL" dirty="0" smtClean="0"/>
              <a:t>cijeni</a:t>
            </a:r>
            <a:endParaRPr lang="sr-Latn-ME" dirty="0"/>
          </a:p>
        </p:txBody>
      </p:sp>
      <p:sp>
        <p:nvSpPr>
          <p:cNvPr id="3" name="Content Placeholder 2"/>
          <p:cNvSpPr>
            <a:spLocks noGrp="1"/>
          </p:cNvSpPr>
          <p:nvPr>
            <p:ph idx="1"/>
          </p:nvPr>
        </p:nvSpPr>
        <p:spPr>
          <a:xfrm>
            <a:off x="827584" y="1412776"/>
            <a:ext cx="8208912" cy="4536503"/>
          </a:xfrm>
        </p:spPr>
        <p:txBody>
          <a:bodyPr/>
          <a:lstStyle/>
          <a:p>
            <a:r>
              <a:rPr lang="sr-Latn-ME" sz="1600" dirty="0" smtClean="0"/>
              <a:t>Podjela </a:t>
            </a:r>
            <a:r>
              <a:rPr lang="sr-Latn-ME" sz="1600" dirty="0"/>
              <a:t>ugovora o građenju prema </a:t>
            </a:r>
            <a:r>
              <a:rPr lang="sr-Latn-ME" sz="1600" dirty="0" smtClean="0"/>
              <a:t>(klauzuli o) promjenljivosti </a:t>
            </a:r>
            <a:r>
              <a:rPr lang="sr-Latn-ME" sz="1600" dirty="0"/>
              <a:t>ugovorene </a:t>
            </a:r>
            <a:r>
              <a:rPr lang="sr-Latn-ME" sz="1600" dirty="0" smtClean="0"/>
              <a:t>cijene</a:t>
            </a:r>
            <a:r>
              <a:rPr lang="sr-Latn-ME" sz="1600" dirty="0"/>
              <a:t>: </a:t>
            </a:r>
            <a:endParaRPr lang="sr-Latn-ME" sz="1600" dirty="0" smtClean="0"/>
          </a:p>
          <a:p>
            <a:pPr lvl="1"/>
            <a:r>
              <a:rPr lang="sr-Latn-ME" sz="1400" dirty="0" smtClean="0"/>
              <a:t>Fiksna cijena (Zakon o obligacionim odnosima i u ovom slucaju predviđa mogućnost izmjene cijene pod određenim uslovima….vidite predavanja iz Građevinske regulative)</a:t>
            </a:r>
            <a:endParaRPr lang="sr-Latn-ME" sz="1400" dirty="0" smtClean="0"/>
          </a:p>
          <a:p>
            <a:pPr lvl="1"/>
            <a:r>
              <a:rPr lang="sr-Latn-ME" sz="1400" dirty="0" smtClean="0"/>
              <a:t>Promjenljiva cijena </a:t>
            </a:r>
            <a:endParaRPr lang="sr-Latn-ME" sz="1400" dirty="0" smtClean="0"/>
          </a:p>
          <a:p>
            <a:pPr lvl="2"/>
            <a:r>
              <a:rPr lang="sr-Latn-ME" sz="1400" dirty="0" smtClean="0"/>
              <a:t>vezivanje </a:t>
            </a:r>
            <a:r>
              <a:rPr lang="sr-Latn-ME" sz="1400" dirty="0"/>
              <a:t>za stabilnu valutu - "devizna klauzula„ </a:t>
            </a:r>
            <a:endParaRPr lang="sr-Latn-ME" sz="1400" dirty="0" smtClean="0"/>
          </a:p>
          <a:p>
            <a:pPr lvl="2"/>
            <a:r>
              <a:rPr lang="sr-Latn-ME" sz="1400" dirty="0" smtClean="0"/>
              <a:t>vezivanje </a:t>
            </a:r>
            <a:r>
              <a:rPr lang="sr-Latn-ME" sz="1400" dirty="0"/>
              <a:t>za zlato - "zlatna klauzula„ </a:t>
            </a:r>
            <a:endParaRPr lang="sr-Latn-ME" sz="1400" dirty="0" smtClean="0"/>
          </a:p>
          <a:p>
            <a:pPr lvl="2"/>
            <a:r>
              <a:rPr lang="sr-Latn-ME" sz="1400" dirty="0" smtClean="0"/>
              <a:t>klizna skala - </a:t>
            </a:r>
            <a:r>
              <a:rPr lang="sr-Latn-ME" sz="1400" b="1" dirty="0" smtClean="0"/>
              <a:t>(</a:t>
            </a:r>
            <a:r>
              <a:rPr lang="sr-Latn-ME" sz="1400" b="1" dirty="0"/>
              <a:t>član 406) Zakon o obligacionim odnosima: </a:t>
            </a:r>
            <a:r>
              <a:rPr lang="sr-Latn-ME" sz="1400" i="1" dirty="0"/>
              <a:t>„U ugovorima u kojima se jedna strana obavezuje da izradi i isporuči određene predmete </a:t>
            </a:r>
            <a:r>
              <a:rPr lang="sr-Latn-ME" sz="1400" b="1" i="1" dirty="0"/>
              <a:t>dozvoljeno je ugovoriti da će cijena zavisiti od cijena materijala i od rada, kao i drugih elemenata koji utiču na visinu troškova proizvodnje, u određeno vrijeme na određenom tržištu</a:t>
            </a:r>
            <a:r>
              <a:rPr lang="sr-Latn-ME" sz="1400" i="1" dirty="0" smtClean="0"/>
              <a:t>.“</a:t>
            </a:r>
            <a:endParaRPr lang="sr-Latn-ME" sz="1400" dirty="0" smtClean="0"/>
          </a:p>
          <a:p>
            <a:r>
              <a:rPr lang="sr-Latn-ME" sz="1600" dirty="0" smtClean="0"/>
              <a:t>Razlika u cijeni treba da pokrije inflatorno obezvređivanje cijene iz ponude i da se na taj način približi realnoj cijeni (prodajnoj, tržišnoj) u momentu završetka objekta</a:t>
            </a:r>
          </a:p>
          <a:p>
            <a:r>
              <a:rPr lang="sr-Latn-ME" sz="1600" dirty="0" smtClean="0"/>
              <a:t>Uvažava trajanje izvođenja radova i tržišne promjene</a:t>
            </a:r>
          </a:p>
          <a:p>
            <a:r>
              <a:rPr lang="sr-Latn-ME" sz="1600" dirty="0" smtClean="0"/>
              <a:t>Obračun razlike u visini cijene vrši se tako što se na vrijednost ukupnih radova izvedenih na objektu u obračunskom periodu primenjuje koeficijent povećanja usled dejstva klizne skale</a:t>
            </a:r>
            <a:endParaRPr lang="sr-Latn-ME" sz="1600" dirty="0"/>
          </a:p>
        </p:txBody>
      </p:sp>
    </p:spTree>
    <p:extLst>
      <p:ext uri="{BB962C8B-B14F-4D97-AF65-F5344CB8AC3E}">
        <p14:creationId xmlns:p14="http://schemas.microsoft.com/office/powerpoint/2010/main" val="2350466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smtClean="0"/>
              <a:t>KLIZNA SKALA</a:t>
            </a:r>
            <a:endParaRPr lang="sr-Latn-ME" dirty="0"/>
          </a:p>
        </p:txBody>
      </p:sp>
      <p:sp>
        <p:nvSpPr>
          <p:cNvPr id="3" name="Content Placeholder 2"/>
          <p:cNvSpPr>
            <a:spLocks noGrp="1"/>
          </p:cNvSpPr>
          <p:nvPr>
            <p:ph idx="1"/>
          </p:nvPr>
        </p:nvSpPr>
        <p:spPr/>
        <p:txBody>
          <a:bodyPr/>
          <a:lstStyle/>
          <a:p>
            <a:r>
              <a:rPr lang="sr-Latn-ME" sz="1600" dirty="0"/>
              <a:t>Investicioni projekti </a:t>
            </a:r>
            <a:r>
              <a:rPr lang="sr-Latn-ME" sz="1600" dirty="0" smtClean="0"/>
              <a:t>– dugotrajni, moguće </a:t>
            </a:r>
            <a:r>
              <a:rPr lang="sr-Latn-ME" sz="1600" dirty="0"/>
              <a:t>velike </a:t>
            </a:r>
            <a:r>
              <a:rPr lang="sr-Latn-ME" sz="1600" dirty="0" smtClean="0"/>
              <a:t>promjene tržišnih uslova (što </a:t>
            </a:r>
            <a:r>
              <a:rPr lang="sr-Latn-ME" sz="1600" dirty="0"/>
              <a:t>izaziva </a:t>
            </a:r>
            <a:r>
              <a:rPr lang="sr-Latn-ME" sz="1600" dirty="0" smtClean="0"/>
              <a:t>promjenu </a:t>
            </a:r>
            <a:r>
              <a:rPr lang="sr-Latn-ME" sz="1600" dirty="0"/>
              <a:t>resursa - radne snage, materijala i mehanizacije</a:t>
            </a:r>
            <a:r>
              <a:rPr lang="sr-Latn-ME" sz="1600" dirty="0" smtClean="0"/>
              <a:t>)</a:t>
            </a:r>
          </a:p>
          <a:p>
            <a:r>
              <a:rPr lang="sr-Latn-ME" sz="1600" b="1" dirty="0"/>
              <a:t>dozvoljeno je ugovoriti </a:t>
            </a:r>
            <a:r>
              <a:rPr lang="sr-Latn-ME" sz="1600" dirty="0"/>
              <a:t>da će cijena zavisiti od </a:t>
            </a:r>
            <a:r>
              <a:rPr lang="sr-Latn-ME" sz="1600" b="1" dirty="0"/>
              <a:t>cijena materijala i od rada, kao i drugih elemenata koji utiču na visinu troškova proizvodnje</a:t>
            </a:r>
            <a:r>
              <a:rPr lang="sr-Latn-ME" sz="1600" dirty="0"/>
              <a:t>, </a:t>
            </a:r>
            <a:r>
              <a:rPr lang="sr-Latn-ME" sz="1600" u="sng" dirty="0"/>
              <a:t>u određeno vrijeme na određenom </a:t>
            </a:r>
            <a:r>
              <a:rPr lang="sr-Latn-ME" sz="1600" u="sng" dirty="0" smtClean="0"/>
              <a:t>tržištu</a:t>
            </a:r>
            <a:endParaRPr lang="sr-Latn-ME" sz="1600" u="sng" dirty="0" smtClean="0"/>
          </a:p>
          <a:p>
            <a:r>
              <a:rPr lang="sr-Latn-ME" sz="1600" dirty="0" smtClean="0"/>
              <a:t>Potrebno </a:t>
            </a:r>
            <a:r>
              <a:rPr lang="sr-Latn-ME" sz="1600" dirty="0" smtClean="0"/>
              <a:t>je periodično usaglašavanje ugovorene cijene sa </a:t>
            </a:r>
            <a:r>
              <a:rPr lang="sr-Latn-ME" sz="1600" dirty="0"/>
              <a:t>inflatornim </a:t>
            </a:r>
            <a:r>
              <a:rPr lang="sr-Latn-ME" sz="1600" dirty="0" smtClean="0"/>
              <a:t>promjenama </a:t>
            </a:r>
            <a:r>
              <a:rPr lang="sr-Latn-ME" sz="1600" dirty="0"/>
              <a:t>u toku </a:t>
            </a:r>
            <a:r>
              <a:rPr lang="sr-Latn-ME" sz="1600" dirty="0" smtClean="0"/>
              <a:t>izgradnje (revizija=razlika </a:t>
            </a:r>
            <a:r>
              <a:rPr lang="sr-Latn-ME" sz="1600" dirty="0"/>
              <a:t>u cijeni je nadoknada za inflaciju</a:t>
            </a:r>
            <a:r>
              <a:rPr lang="sr-Latn-ME" sz="1600" dirty="0" smtClean="0"/>
              <a:t>)</a:t>
            </a:r>
          </a:p>
          <a:p>
            <a:pPr lvl="1"/>
            <a:r>
              <a:rPr lang="sr-Latn-ME" sz="1400" dirty="0"/>
              <a:t>Kada je razlika u cijeni veća od inflacije, na njoj izvodač radova zaraduje </a:t>
            </a:r>
            <a:endParaRPr lang="sr-Latn-ME" sz="1400" dirty="0" smtClean="0"/>
          </a:p>
          <a:p>
            <a:pPr lvl="1"/>
            <a:r>
              <a:rPr lang="sr-Latn-ME" sz="1400" dirty="0" smtClean="0"/>
              <a:t>Kada </a:t>
            </a:r>
            <a:r>
              <a:rPr lang="sr-Latn-ME" sz="1400" dirty="0"/>
              <a:t>razlika u cijeni ne može da "pokrije" inflaciju, izvođač se obraća naručiocu sa zahtevom za preugovaranje radova</a:t>
            </a:r>
          </a:p>
          <a:p>
            <a:r>
              <a:rPr lang="sr-Latn-ME" sz="1600" dirty="0" smtClean="0"/>
              <a:t>Ugovorom </a:t>
            </a:r>
            <a:r>
              <a:rPr lang="sr-Latn-ME" sz="1600" dirty="0" smtClean="0"/>
              <a:t>se definiše način </a:t>
            </a:r>
            <a:r>
              <a:rPr lang="sr-Latn-ME" sz="1600" dirty="0"/>
              <a:t>obračuna razlike u </a:t>
            </a:r>
            <a:r>
              <a:rPr lang="sr-Latn-ME" sz="1600" dirty="0" smtClean="0"/>
              <a:t>cijeni </a:t>
            </a:r>
            <a:r>
              <a:rPr lang="sr-Latn-ME" sz="1600" dirty="0"/>
              <a:t>- klizna skala </a:t>
            </a:r>
            <a:r>
              <a:rPr lang="sr-Latn-ME" sz="1600" dirty="0" smtClean="0"/>
              <a:t>Razlika </a:t>
            </a:r>
            <a:r>
              <a:rPr lang="sr-Latn-ME" sz="1600" dirty="0"/>
              <a:t>u </a:t>
            </a:r>
            <a:r>
              <a:rPr lang="sr-Latn-ME" sz="1600" dirty="0" smtClean="0"/>
              <a:t>cijeni </a:t>
            </a:r>
            <a:r>
              <a:rPr lang="sr-Latn-ME" sz="1600" dirty="0"/>
              <a:t>predstavlja </a:t>
            </a:r>
            <a:r>
              <a:rPr lang="sr-Latn-ME" sz="1600" b="1" dirty="0"/>
              <a:t>odnos</a:t>
            </a:r>
            <a:r>
              <a:rPr lang="sr-Latn-ME" sz="1600" dirty="0"/>
              <a:t> između aktuelne i bazne </a:t>
            </a:r>
            <a:r>
              <a:rPr lang="sr-Latn-ME" sz="1600" dirty="0" smtClean="0"/>
              <a:t>cijene </a:t>
            </a:r>
            <a:r>
              <a:rPr lang="sr-Latn-ME" sz="1600" dirty="0" smtClean="0"/>
              <a:t>(Ac/Bc)</a:t>
            </a:r>
            <a:endParaRPr lang="sr-Latn-ME" sz="1600" dirty="0"/>
          </a:p>
          <a:p>
            <a:r>
              <a:rPr lang="sr-Latn-ME" sz="1600" dirty="0"/>
              <a:t>Bazni datum je datum formiranja ugovorene </a:t>
            </a:r>
            <a:r>
              <a:rPr lang="sr-Latn-ME" sz="1600" dirty="0" smtClean="0"/>
              <a:t>cijene </a:t>
            </a:r>
            <a:r>
              <a:rPr lang="sr-Latn-ME" sz="1600" dirty="0"/>
              <a:t>u odnosu na koji se obračunava </a:t>
            </a:r>
            <a:r>
              <a:rPr lang="sr-Latn-ME" sz="1600" dirty="0" smtClean="0"/>
              <a:t>cjelokupna </a:t>
            </a:r>
            <a:r>
              <a:rPr lang="sr-Latn-ME" sz="1600" dirty="0"/>
              <a:t>klizna </a:t>
            </a:r>
            <a:r>
              <a:rPr lang="sr-Latn-ME" sz="1600" dirty="0" smtClean="0"/>
              <a:t>skala – cijene koje su vazile na taj datum su reperi (osnova) za </a:t>
            </a:r>
            <a:r>
              <a:rPr lang="sr-Latn-ME" sz="1600" dirty="0" smtClean="0"/>
              <a:t>poređenje. To </a:t>
            </a:r>
            <a:r>
              <a:rPr lang="sr-Latn-ME" sz="1600" dirty="0"/>
              <a:t>je datum zaključenja ugovora ili datum kalkulacije u </a:t>
            </a:r>
            <a:r>
              <a:rPr lang="sr-Latn-ME" sz="1600" dirty="0" smtClean="0"/>
              <a:t>ponudi (ovaj datum treba biti definisan tenderskom dokumentacijom)</a:t>
            </a:r>
            <a:endParaRPr lang="sr-Latn-ME" sz="1600" dirty="0"/>
          </a:p>
          <a:p>
            <a:endParaRPr lang="sr-Latn-ME" sz="1600" dirty="0"/>
          </a:p>
        </p:txBody>
      </p:sp>
    </p:spTree>
    <p:extLst>
      <p:ext uri="{BB962C8B-B14F-4D97-AF65-F5344CB8AC3E}">
        <p14:creationId xmlns:p14="http://schemas.microsoft.com/office/powerpoint/2010/main" val="2855192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sr-Latn-ME" smtClean="0"/>
              <a:t>ELEMENTI ZA OBRAČUN KLIZNE SKALE</a:t>
            </a:r>
            <a:br>
              <a:rPr lang="sr-Latn-ME" smtClean="0"/>
            </a:br>
            <a:endParaRPr lang="sr-Latn-ME" altLang="sr-Latn-RS" dirty="0" smtClean="0"/>
          </a:p>
        </p:txBody>
      </p:sp>
      <p:sp>
        <p:nvSpPr>
          <p:cNvPr id="4099" name="Content Placeholder 2"/>
          <p:cNvSpPr>
            <a:spLocks noGrp="1"/>
          </p:cNvSpPr>
          <p:nvPr>
            <p:ph idx="1"/>
          </p:nvPr>
        </p:nvSpPr>
        <p:spPr>
          <a:xfrm>
            <a:off x="827584" y="1340768"/>
            <a:ext cx="7920880" cy="4536503"/>
          </a:xfrm>
        </p:spPr>
        <p:txBody>
          <a:bodyPr/>
          <a:lstStyle/>
          <a:p>
            <a:r>
              <a:rPr lang="sr-Latn-ME" sz="1600" dirty="0" smtClean="0"/>
              <a:t>U slučaju da je ugovorena klizna skala, formula za obračunavanje ima sljedeći opšti oblik (definiše se ugovorom, a u slučaju FIDIC uslova, pomenuti koeficijenti se definišu u posebnim uslovima ugovora u „ tabeli podataka o korekciji“ ): </a:t>
            </a:r>
          </a:p>
          <a:p>
            <a:pPr marL="0" indent="0" algn="ctr">
              <a:buNone/>
            </a:pPr>
            <a:r>
              <a:rPr lang="es-ES" sz="1600" dirty="0" err="1" smtClean="0"/>
              <a:t>Pn</a:t>
            </a:r>
            <a:r>
              <a:rPr lang="es-ES" sz="1600" dirty="0" smtClean="0"/>
              <a:t>= </a:t>
            </a:r>
            <a:r>
              <a:rPr lang="sr-Latn-ME" sz="1600" dirty="0" smtClean="0"/>
              <a:t>a+ b x Ln/Lo+c x En/Eo+d x Mn/Mo+…</a:t>
            </a:r>
          </a:p>
          <a:p>
            <a:pPr marL="0" indent="0" algn="ctr">
              <a:buNone/>
            </a:pPr>
            <a:r>
              <a:rPr lang="sr-Latn-ME" sz="1600" dirty="0" smtClean="0"/>
              <a:t>Mora da važi a+b+c+d+….=100%</a:t>
            </a:r>
            <a:endParaRPr lang="sr-Latn-ME" sz="1600" dirty="0" smtClean="0"/>
          </a:p>
          <a:p>
            <a:pPr lvl="1"/>
            <a:r>
              <a:rPr lang="sr-Latn-ME" sz="1400" dirty="0" smtClean="0"/>
              <a:t>"Pn" koeficijent kojim  se množi procenjena vrijednost ugovora za rad izveden u periodu "n", odnosno u periodu od mjesec dana, ako nije drugačije navedeno u ugovoru</a:t>
            </a:r>
          </a:p>
          <a:p>
            <a:pPr lvl="1"/>
            <a:r>
              <a:rPr lang="sr-Latn-ME" sz="1400" dirty="0" smtClean="0"/>
              <a:t>"a" je fiksni koeficijent koji predstavlja dio plaćanja po ugovoru koji se ne može korigovati, </a:t>
            </a:r>
          </a:p>
          <a:p>
            <a:pPr lvl="1"/>
            <a:r>
              <a:rPr lang="sr-Latn-ME" sz="1400" dirty="0" smtClean="0"/>
              <a:t>"b", "c", "d", ... su koeficijenti koji predstavljaju procenjeno učešće svakog </a:t>
            </a:r>
            <a:r>
              <a:rPr lang="sr-Latn-ME" sz="1400" b="1" dirty="0" smtClean="0"/>
              <a:t>elementa  troškova </a:t>
            </a:r>
            <a:r>
              <a:rPr lang="sr-Latn-ME" sz="1400" dirty="0" smtClean="0"/>
              <a:t>koji se odnosi na izvođenje radova, </a:t>
            </a:r>
          </a:p>
          <a:p>
            <a:pPr lvl="1"/>
            <a:r>
              <a:rPr lang="sr-Latn-ME" sz="1400" dirty="0" smtClean="0"/>
              <a:t>L, E</a:t>
            </a:r>
            <a:r>
              <a:rPr lang="sr-Latn-ME" sz="1400" dirty="0"/>
              <a:t>, </a:t>
            </a:r>
            <a:r>
              <a:rPr lang="sr-Latn-ME" sz="1400" dirty="0" smtClean="0"/>
              <a:t>M… </a:t>
            </a:r>
            <a:r>
              <a:rPr lang="sr-Latn-ME" sz="1400" b="1" dirty="0" smtClean="0"/>
              <a:t>ugovoreni elementi </a:t>
            </a:r>
            <a:r>
              <a:rPr lang="sr-Latn-ME" sz="1400" b="1" dirty="0"/>
              <a:t>koji utiču na visinu troškova </a:t>
            </a:r>
            <a:r>
              <a:rPr lang="sr-Latn-ME" sz="1400" b="1" dirty="0" smtClean="0"/>
              <a:t>proizvodnje</a:t>
            </a:r>
            <a:r>
              <a:rPr lang="sr-Latn-ME" sz="1400" dirty="0" smtClean="0"/>
              <a:t> (Radna snaga, Energija, Materijal….) u ugovoru moraju jasno biti navedeni koji od ovih elemenata će se uzeti u obzir</a:t>
            </a:r>
            <a:endParaRPr lang="sr-Latn-ME" sz="1400" dirty="0" smtClean="0"/>
          </a:p>
          <a:p>
            <a:pPr lvl="1"/>
            <a:r>
              <a:rPr lang="sr-Latn-ME" sz="1400" dirty="0" smtClean="0"/>
              <a:t>"Ln", "En", "Mn", ... su važeći indeksi cijena ili referentne cijene elemenata za period "n", (prema FIDIC uslovima, ovo su indeksi ili cijene na datum koji pada 49 dana prije poslednjeg dana perioda na koji se predmetna situacija odnosi);</a:t>
            </a:r>
          </a:p>
          <a:p>
            <a:pPr lvl="1"/>
            <a:r>
              <a:rPr lang="sr-Latn-ME" sz="1400" dirty="0" smtClean="0"/>
              <a:t> "Lo", "Eo", "Mo". ... su osnovni (bazni) indeksi cijena ili referentne cijene elemenata, (prema FIDIC uslovima, ovo su indeksi ili cijene na Osnovni datum.</a:t>
            </a:r>
          </a:p>
          <a:p>
            <a:endParaRPr lang="sr-Latn-ME" sz="1600" dirty="0"/>
          </a:p>
        </p:txBody>
      </p:sp>
    </p:spTree>
    <p:extLst>
      <p:ext uri="{BB962C8B-B14F-4D97-AF65-F5344CB8AC3E}">
        <p14:creationId xmlns:p14="http://schemas.microsoft.com/office/powerpoint/2010/main" val="26113325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a:bodyPr>
          <a:lstStyle/>
          <a:p>
            <a:r>
              <a:rPr lang="sr-Latn-ME" dirty="0" smtClean="0"/>
              <a:t>ELEMENTI ZA OBRAČUN KLIZNE SKALE</a:t>
            </a:r>
            <a:br>
              <a:rPr lang="sr-Latn-ME" dirty="0" smtClean="0"/>
            </a:br>
            <a:endParaRPr lang="sr-Latn-ME" altLang="sr-Latn-RS" dirty="0" smtClean="0"/>
          </a:p>
        </p:txBody>
      </p:sp>
      <p:sp>
        <p:nvSpPr>
          <p:cNvPr id="4099" name="Content Placeholder 2"/>
          <p:cNvSpPr>
            <a:spLocks noGrp="1"/>
          </p:cNvSpPr>
          <p:nvPr>
            <p:ph idx="1"/>
          </p:nvPr>
        </p:nvSpPr>
        <p:spPr/>
        <p:txBody>
          <a:bodyPr/>
          <a:lstStyle/>
          <a:p>
            <a:r>
              <a:rPr lang="sr-Latn-ME" sz="1600" dirty="0" smtClean="0"/>
              <a:t>Moraju se ugovoriti elementi - L,M,E…..</a:t>
            </a:r>
          </a:p>
          <a:p>
            <a:r>
              <a:rPr lang="sr-Latn-ME" sz="1600" dirty="0" smtClean="0"/>
              <a:t>Moraju se ugovoriti koeficijenti – a,b,c,d  …</a:t>
            </a:r>
          </a:p>
          <a:p>
            <a:r>
              <a:rPr lang="sr-Latn-ME" sz="1600" dirty="0" smtClean="0"/>
              <a:t>Mora se ugovoriti bazni datum</a:t>
            </a:r>
          </a:p>
          <a:p>
            <a:r>
              <a:rPr lang="sr-Latn-ME" sz="1600" dirty="0" smtClean="0"/>
              <a:t>Mora se ugovoriti izvor podataka koji će se koristiti za utvrđivanje važećih indeksa cijena ili referentnih cijena elemenata za period "n„- uobicajeno su to zvanicni statisticki podaci</a:t>
            </a:r>
          </a:p>
          <a:p>
            <a:r>
              <a:rPr lang="sr-Latn-ME" sz="1600" dirty="0" smtClean="0"/>
              <a:t>Ako su valute plaćanja različite od valuta u kojima su iskazani indeksi (odnosno referentne cijene), onda se indeksi konvertuju u valutu plaćanja po prodajnom kursu domaće banke</a:t>
            </a:r>
            <a:endParaRPr lang="sr-Latn-ME" sz="1600" dirty="0" smtClean="0"/>
          </a:p>
          <a:p>
            <a:r>
              <a:rPr lang="sr-Latn-ME" sz="1600" dirty="0" smtClean="0"/>
              <a:t>Ako izvođač ne izvede radove na vrijeme, ipak ima pravo na primjenu klizne skale do određenog datuma (koji pada ranije u odnosu na ugovoreni rok završetka)</a:t>
            </a:r>
          </a:p>
          <a:p>
            <a:r>
              <a:rPr lang="sr-Latn-ME" sz="1600" dirty="0" smtClean="0"/>
              <a:t>Ako je ugovorena klizna skala onda se ne primjenjuju odredbe Zakona o obligacionim odnosima koje se odnose na pravo izmjene cijena kod ugovora </a:t>
            </a:r>
            <a:r>
              <a:rPr lang="sr-Latn-ME" sz="1600" dirty="0"/>
              <a:t>o građenju </a:t>
            </a:r>
            <a:r>
              <a:rPr lang="sr-Latn-ME" sz="1600" dirty="0" smtClean="0"/>
              <a:t>(705 do 708)</a:t>
            </a:r>
            <a:endParaRPr lang="sr-Latn-ME" sz="1600" dirty="0" smtClean="0"/>
          </a:p>
          <a:p>
            <a:endParaRPr lang="sr-Latn-ME" sz="1600" dirty="0"/>
          </a:p>
        </p:txBody>
      </p:sp>
    </p:spTree>
    <p:extLst>
      <p:ext uri="{BB962C8B-B14F-4D97-AF65-F5344CB8AC3E}">
        <p14:creationId xmlns:p14="http://schemas.microsoft.com/office/powerpoint/2010/main" val="4419607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smtClean="0"/>
              <a:t>PRIMJER</a:t>
            </a:r>
            <a:endParaRPr lang="sr-Latn-ME" dirty="0"/>
          </a:p>
        </p:txBody>
      </p:sp>
      <p:sp>
        <p:nvSpPr>
          <p:cNvPr id="3" name="Content Placeholder 2"/>
          <p:cNvSpPr>
            <a:spLocks noGrp="1"/>
          </p:cNvSpPr>
          <p:nvPr>
            <p:ph idx="1"/>
          </p:nvPr>
        </p:nvSpPr>
        <p:spPr>
          <a:xfrm>
            <a:off x="827584" y="1412776"/>
            <a:ext cx="8208912" cy="4536503"/>
          </a:xfrm>
        </p:spPr>
        <p:txBody>
          <a:bodyPr/>
          <a:lstStyle/>
          <a:p>
            <a:r>
              <a:rPr lang="sr-Latn-ME" sz="1400" dirty="0"/>
              <a:t>Obracunati razliku u cijeni za </a:t>
            </a:r>
            <a:r>
              <a:rPr lang="sr-Latn-ME" sz="1400" dirty="0" smtClean="0"/>
              <a:t>izvedene radove do 05/2019, ako je ugovoreno:</a:t>
            </a:r>
            <a:endParaRPr lang="sr-Latn-ME" sz="1400" dirty="0"/>
          </a:p>
          <a:p>
            <a:pPr marL="0" indent="0" algn="ctr">
              <a:buNone/>
            </a:pPr>
            <a:r>
              <a:rPr lang="es-ES" sz="1400" dirty="0" err="1" smtClean="0"/>
              <a:t>Pn</a:t>
            </a:r>
            <a:r>
              <a:rPr lang="es-ES" sz="1400" dirty="0"/>
              <a:t>= </a:t>
            </a:r>
            <a:r>
              <a:rPr lang="sr-Latn-ME" sz="1400" dirty="0"/>
              <a:t>a+ b x Ln/Lo+c x </a:t>
            </a:r>
            <a:r>
              <a:rPr lang="sr-Latn-ME" sz="1400" dirty="0" smtClean="0"/>
              <a:t>Mn/Mo</a:t>
            </a:r>
          </a:p>
          <a:p>
            <a:r>
              <a:rPr lang="sr-Latn-ME" sz="1400" dirty="0" smtClean="0"/>
              <a:t>Ugovoreno (na osnovu cijene koju je sracunao ponudjac- ponude iz 01/2019 ):</a:t>
            </a:r>
          </a:p>
          <a:p>
            <a:pPr lvl="1"/>
            <a:r>
              <a:rPr lang="sr-Latn-ME" sz="1200" dirty="0" smtClean="0"/>
              <a:t>a=5% - nepromjenljivi dio troškova</a:t>
            </a:r>
          </a:p>
          <a:p>
            <a:pPr lvl="1"/>
            <a:r>
              <a:rPr lang="sr-Latn-ME" sz="1200" dirty="0" smtClean="0"/>
              <a:t>b=40% - trošak radne snage</a:t>
            </a:r>
          </a:p>
          <a:p>
            <a:pPr lvl="1"/>
            <a:r>
              <a:rPr lang="sr-Latn-ME" sz="1200" dirty="0" smtClean="0"/>
              <a:t>c</a:t>
            </a:r>
            <a:r>
              <a:rPr lang="sr-Latn-ME" sz="1200" dirty="0" smtClean="0"/>
              <a:t>=</a:t>
            </a:r>
            <a:r>
              <a:rPr lang="sr-Latn-ME" sz="1200" dirty="0" smtClean="0"/>
              <a:t>55% - troškovi materijala</a:t>
            </a:r>
          </a:p>
          <a:p>
            <a:r>
              <a:rPr lang="sr-Latn-ME" sz="1400" dirty="0" smtClean="0"/>
              <a:t>Izvori za indekse i cijene - ugovoreni (Monstat) </a:t>
            </a:r>
          </a:p>
          <a:p>
            <a:pPr lvl="1"/>
            <a:r>
              <a:rPr lang="sr-Latn-ME" sz="1200" dirty="0"/>
              <a:t>Za radnu snagu (L)- indeks potrošačkih cijena CPI . </a:t>
            </a:r>
            <a:r>
              <a:rPr lang="sr-Latn-ME" sz="1200" dirty="0">
                <a:hlinkClick r:id="rId3"/>
              </a:rPr>
              <a:t>http://monstat.org/cg/page.php?id=319&amp;pageid=26</a:t>
            </a:r>
            <a:r>
              <a:rPr lang="sr-Latn-ME" sz="1200" dirty="0"/>
              <a:t> </a:t>
            </a:r>
          </a:p>
          <a:p>
            <a:pPr lvl="2"/>
            <a:r>
              <a:rPr lang="sr-Latn-ME" sz="1200" dirty="0"/>
              <a:t>Za 01/2019         Lo=99,7</a:t>
            </a:r>
          </a:p>
          <a:p>
            <a:pPr lvl="2"/>
            <a:r>
              <a:rPr lang="sr-Latn-ME" sz="1200" dirty="0"/>
              <a:t>Za 05/2019         Ln= 100,2</a:t>
            </a:r>
          </a:p>
          <a:p>
            <a:pPr lvl="1"/>
            <a:r>
              <a:rPr lang="sr-Latn-ME" sz="1200" dirty="0" smtClean="0"/>
              <a:t>Za </a:t>
            </a:r>
            <a:r>
              <a:rPr lang="sr-Latn-ME" sz="1200" dirty="0"/>
              <a:t>materijal (M)- ELEMENTI I MATERIJALI ZA UGRAĐIVANJE U </a:t>
            </a:r>
            <a:r>
              <a:rPr lang="sr-Latn-ME" sz="1200" dirty="0" smtClean="0"/>
              <a:t>GRAĐEVINARSTVU-</a:t>
            </a:r>
            <a:r>
              <a:rPr lang="sr-Latn-ME" sz="1200" dirty="0">
                <a:hlinkClick r:id="rId4"/>
              </a:rPr>
              <a:t>https://</a:t>
            </a:r>
            <a:r>
              <a:rPr lang="sr-Latn-ME" sz="1200" dirty="0" smtClean="0">
                <a:hlinkClick r:id="rId4"/>
              </a:rPr>
              <a:t>www.monstat.org/cg/page.php?id=27&amp;pageid=27</a:t>
            </a:r>
            <a:endParaRPr lang="sr-Latn-ME" sz="1200" dirty="0" smtClean="0"/>
          </a:p>
          <a:p>
            <a:pPr lvl="2"/>
            <a:r>
              <a:rPr lang="sr-Latn-ME" sz="1200" dirty="0" smtClean="0"/>
              <a:t>Za 01/2019        Mo=101,4</a:t>
            </a:r>
          </a:p>
          <a:p>
            <a:pPr lvl="2"/>
            <a:r>
              <a:rPr lang="sr-Latn-ME" sz="1200" dirty="0" smtClean="0"/>
              <a:t>Za 05/2019        Mn=101,3		</a:t>
            </a:r>
            <a:endParaRPr lang="sr-Latn-ME" sz="1200" dirty="0"/>
          </a:p>
          <a:p>
            <a:pPr marL="457200" lvl="1" indent="0">
              <a:buNone/>
            </a:pPr>
            <a:r>
              <a:rPr lang="es-ES" sz="1200" dirty="0" err="1" smtClean="0"/>
              <a:t>Pn</a:t>
            </a:r>
            <a:r>
              <a:rPr lang="es-ES" sz="1200" dirty="0"/>
              <a:t>= </a:t>
            </a:r>
            <a:r>
              <a:rPr lang="sr-Latn-ME" sz="1200" dirty="0" smtClean="0"/>
              <a:t>0,05+ 0,40 </a:t>
            </a:r>
            <a:r>
              <a:rPr lang="sr-Latn-ME" sz="1200" dirty="0"/>
              <a:t>x </a:t>
            </a:r>
            <a:r>
              <a:rPr lang="sr-Latn-ME" sz="1200" dirty="0" smtClean="0"/>
              <a:t>100,2/99,7+0,55 </a:t>
            </a:r>
            <a:r>
              <a:rPr lang="sr-Latn-ME" sz="1200" dirty="0"/>
              <a:t>x 101.3/101,4=1,00146</a:t>
            </a:r>
          </a:p>
          <a:p>
            <a:pPr lvl="1"/>
            <a:endParaRPr lang="sr-Latn-ME" sz="1200" dirty="0" smtClean="0"/>
          </a:p>
          <a:p>
            <a:pPr lvl="1"/>
            <a:endParaRPr lang="sr-Latn-ME" sz="1200" dirty="0"/>
          </a:p>
          <a:p>
            <a:pPr lvl="1"/>
            <a:endParaRPr lang="sr-Latn-ME" sz="1200" dirty="0" smtClean="0"/>
          </a:p>
        </p:txBody>
      </p:sp>
    </p:spTree>
    <p:extLst>
      <p:ext uri="{BB962C8B-B14F-4D97-AF65-F5344CB8AC3E}">
        <p14:creationId xmlns:p14="http://schemas.microsoft.com/office/powerpoint/2010/main" val="677075107"/>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3418</TotalTime>
  <Words>913</Words>
  <Application>Microsoft Office PowerPoint</Application>
  <PresentationFormat>On-screen Show (4:3)</PresentationFormat>
  <Paragraphs>59</Paragraphs>
  <Slides>6</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Gill Sans MT</vt:lpstr>
      <vt:lpstr>Times New Roman</vt:lpstr>
      <vt:lpstr>Gallery</vt:lpstr>
      <vt:lpstr>klizna skala</vt:lpstr>
      <vt:lpstr>Načini obračuna razlike u cijeni</vt:lpstr>
      <vt:lpstr>KLIZNA SKALA</vt:lpstr>
      <vt:lpstr>ELEMENTI ZA OBRAČUN KLIZNE SKALE </vt:lpstr>
      <vt:lpstr>ELEMENTI ZA OBRAČUN KLIZNE SKALE </vt:lpstr>
      <vt:lpstr>PRIMJER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PROIZVODNI POGONI</dc:title>
  <dc:creator>radovan</dc:creator>
  <cp:lastModifiedBy>sneza</cp:lastModifiedBy>
  <cp:revision>458</cp:revision>
  <cp:lastPrinted>1601-01-01T00:00:00Z</cp:lastPrinted>
  <dcterms:created xsi:type="dcterms:W3CDTF">2007-05-15T21:56:59Z</dcterms:created>
  <dcterms:modified xsi:type="dcterms:W3CDTF">2020-03-17T21:23:59Z</dcterms:modified>
</cp:coreProperties>
</file>