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3">
  <p:sldMasterIdLst>
    <p:sldMasterId id="2147483854" r:id="rId1"/>
  </p:sldMasterIdLst>
  <p:notesMasterIdLst>
    <p:notesMasterId r:id="rId14"/>
  </p:notesMasterIdLst>
  <p:handoutMasterIdLst>
    <p:handoutMasterId r:id="rId15"/>
  </p:handoutMasterIdLst>
  <p:sldIdLst>
    <p:sldId id="256" r:id="rId2"/>
    <p:sldId id="274" r:id="rId3"/>
    <p:sldId id="275" r:id="rId4"/>
    <p:sldId id="306" r:id="rId5"/>
    <p:sldId id="298" r:id="rId6"/>
    <p:sldId id="299" r:id="rId7"/>
    <p:sldId id="302" r:id="rId8"/>
    <p:sldId id="278" r:id="rId9"/>
    <p:sldId id="318" r:id="rId10"/>
    <p:sldId id="300" r:id="rId11"/>
    <p:sldId id="301" r:id="rId12"/>
    <p:sldId id="319" r:id="rId13"/>
  </p:sldIdLst>
  <p:sldSz cx="9144000" cy="6858000" type="screen4x3"/>
  <p:notesSz cx="6858000" cy="9144000"/>
  <p:defaultTextStyle>
    <a:defPPr>
      <a:defRPr lang="en-GB"/>
    </a:defPPr>
    <a:lvl1pPr algn="l" rtl="0" fontAlgn="base">
      <a:spcBef>
        <a:spcPct val="0"/>
      </a:spcBef>
      <a:spcAft>
        <a:spcPct val="0"/>
      </a:spcAft>
      <a:defRPr sz="3200" kern="1200">
        <a:solidFill>
          <a:schemeClr val="tx1"/>
        </a:solidFill>
        <a:latin typeface="Times New Roman" panose="02020603050405020304" pitchFamily="18" charset="0"/>
        <a:ea typeface="+mn-ea"/>
        <a:cs typeface="Arial" panose="020B0604020202020204" pitchFamily="34" charset="0"/>
      </a:defRPr>
    </a:lvl1pPr>
    <a:lvl2pPr marL="457200" algn="l" rtl="0" fontAlgn="base">
      <a:spcBef>
        <a:spcPct val="0"/>
      </a:spcBef>
      <a:spcAft>
        <a:spcPct val="0"/>
      </a:spcAft>
      <a:defRPr sz="3200" kern="1200">
        <a:solidFill>
          <a:schemeClr val="tx1"/>
        </a:solidFill>
        <a:latin typeface="Times New Roman" panose="02020603050405020304" pitchFamily="18" charset="0"/>
        <a:ea typeface="+mn-ea"/>
        <a:cs typeface="Arial" panose="020B0604020202020204" pitchFamily="34" charset="0"/>
      </a:defRPr>
    </a:lvl2pPr>
    <a:lvl3pPr marL="914400" algn="l" rtl="0" fontAlgn="base">
      <a:spcBef>
        <a:spcPct val="0"/>
      </a:spcBef>
      <a:spcAft>
        <a:spcPct val="0"/>
      </a:spcAft>
      <a:defRPr sz="3200" kern="1200">
        <a:solidFill>
          <a:schemeClr val="tx1"/>
        </a:solidFill>
        <a:latin typeface="Times New Roman" panose="02020603050405020304" pitchFamily="18" charset="0"/>
        <a:ea typeface="+mn-ea"/>
        <a:cs typeface="Arial" panose="020B0604020202020204" pitchFamily="34" charset="0"/>
      </a:defRPr>
    </a:lvl3pPr>
    <a:lvl4pPr marL="1371600" algn="l" rtl="0" fontAlgn="base">
      <a:spcBef>
        <a:spcPct val="0"/>
      </a:spcBef>
      <a:spcAft>
        <a:spcPct val="0"/>
      </a:spcAft>
      <a:defRPr sz="3200" kern="1200">
        <a:solidFill>
          <a:schemeClr val="tx1"/>
        </a:solidFill>
        <a:latin typeface="Times New Roman" panose="02020603050405020304" pitchFamily="18" charset="0"/>
        <a:ea typeface="+mn-ea"/>
        <a:cs typeface="Arial" panose="020B0604020202020204" pitchFamily="34" charset="0"/>
      </a:defRPr>
    </a:lvl4pPr>
    <a:lvl5pPr marL="1828800" algn="l" rtl="0" fontAlgn="base">
      <a:spcBef>
        <a:spcPct val="0"/>
      </a:spcBef>
      <a:spcAft>
        <a:spcPct val="0"/>
      </a:spcAft>
      <a:defRPr sz="3200" kern="1200">
        <a:solidFill>
          <a:schemeClr val="tx1"/>
        </a:solidFill>
        <a:latin typeface="Times New Roman" panose="02020603050405020304" pitchFamily="18" charset="0"/>
        <a:ea typeface="+mn-ea"/>
        <a:cs typeface="Arial" panose="020B0604020202020204" pitchFamily="34" charset="0"/>
      </a:defRPr>
    </a:lvl5pPr>
    <a:lvl6pPr marL="2286000" algn="l" defTabSz="914400" rtl="0" eaLnBrk="1" latinLnBrk="0" hangingPunct="1">
      <a:defRPr sz="3200" kern="1200">
        <a:solidFill>
          <a:schemeClr val="tx1"/>
        </a:solidFill>
        <a:latin typeface="Times New Roman" panose="02020603050405020304" pitchFamily="18" charset="0"/>
        <a:ea typeface="+mn-ea"/>
        <a:cs typeface="Arial" panose="020B0604020202020204" pitchFamily="34" charset="0"/>
      </a:defRPr>
    </a:lvl6pPr>
    <a:lvl7pPr marL="2743200" algn="l" defTabSz="914400" rtl="0" eaLnBrk="1" latinLnBrk="0" hangingPunct="1">
      <a:defRPr sz="3200" kern="1200">
        <a:solidFill>
          <a:schemeClr val="tx1"/>
        </a:solidFill>
        <a:latin typeface="Times New Roman" panose="02020603050405020304" pitchFamily="18" charset="0"/>
        <a:ea typeface="+mn-ea"/>
        <a:cs typeface="Arial" panose="020B0604020202020204" pitchFamily="34" charset="0"/>
      </a:defRPr>
    </a:lvl7pPr>
    <a:lvl8pPr marL="3200400" algn="l" defTabSz="914400" rtl="0" eaLnBrk="1" latinLnBrk="0" hangingPunct="1">
      <a:defRPr sz="3200" kern="1200">
        <a:solidFill>
          <a:schemeClr val="tx1"/>
        </a:solidFill>
        <a:latin typeface="Times New Roman" panose="02020603050405020304" pitchFamily="18" charset="0"/>
        <a:ea typeface="+mn-ea"/>
        <a:cs typeface="Arial" panose="020B0604020202020204" pitchFamily="34" charset="0"/>
      </a:defRPr>
    </a:lvl8pPr>
    <a:lvl9pPr marL="3657600" algn="l" defTabSz="914400" rtl="0" eaLnBrk="1" latinLnBrk="0" hangingPunct="1">
      <a:defRPr sz="3200" kern="1200">
        <a:solidFill>
          <a:schemeClr val="tx1"/>
        </a:solidFill>
        <a:latin typeface="Times New Roman" panose="02020603050405020304" pitchFamily="18" charset="0"/>
        <a:ea typeface="+mn-ea"/>
        <a:cs typeface="Arial" panose="020B0604020202020204"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890" autoAdjust="0"/>
    <p:restoredTop sz="94087" autoAdjust="0"/>
  </p:normalViewPr>
  <p:slideViewPr>
    <p:cSldViewPr>
      <p:cViewPr varScale="1">
        <p:scale>
          <a:sx n="66" d="100"/>
          <a:sy n="66" d="100"/>
        </p:scale>
        <p:origin x="1308" y="40"/>
      </p:cViewPr>
      <p:guideLst>
        <p:guide orient="horz" pos="2160"/>
        <p:guide pos="2880"/>
      </p:guideLst>
    </p:cSldViewPr>
  </p:slideViewPr>
  <p:outlineViewPr>
    <p:cViewPr>
      <p:scale>
        <a:sx n="33" d="100"/>
        <a:sy n="33" d="100"/>
      </p:scale>
      <p:origin x="0" y="-20592"/>
    </p:cViewPr>
  </p:outlineViewPr>
  <p:notesTextViewPr>
    <p:cViewPr>
      <p:scale>
        <a:sx n="100" d="100"/>
        <a:sy n="100" d="100"/>
      </p:scale>
      <p:origin x="0" y="0"/>
    </p:cViewPr>
  </p:notesTextViewPr>
  <p:sorterViewPr>
    <p:cViewPr>
      <p:scale>
        <a:sx n="75" d="100"/>
        <a:sy n="75" d="100"/>
      </p:scale>
      <p:origin x="0" y="-396"/>
    </p:cViewPr>
  </p:sorterViewPr>
  <p:notesViewPr>
    <p:cSldViewPr>
      <p:cViewPr varScale="1">
        <p:scale>
          <a:sx n="59" d="100"/>
          <a:sy n="59" d="100"/>
        </p:scale>
        <p:origin x="-1890" y="-9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9090"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cs typeface="+mn-cs"/>
              </a:defRPr>
            </a:lvl1pPr>
          </a:lstStyle>
          <a:p>
            <a:pPr>
              <a:defRPr/>
            </a:pPr>
            <a:endParaRPr lang="en-US" altLang="sr-Latn-RS"/>
          </a:p>
        </p:txBody>
      </p:sp>
      <p:sp>
        <p:nvSpPr>
          <p:cNvPr id="89091" name="Rectangle 3"/>
          <p:cNvSpPr>
            <a:spLocks noGrp="1" noChangeArrowheads="1"/>
          </p:cNvSpPr>
          <p:nvPr>
            <p:ph type="dt" sz="quarter" idx="1"/>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cs typeface="+mn-cs"/>
              </a:defRPr>
            </a:lvl1pPr>
          </a:lstStyle>
          <a:p>
            <a:pPr>
              <a:defRPr/>
            </a:pPr>
            <a:endParaRPr lang="en-US" altLang="sr-Latn-RS"/>
          </a:p>
        </p:txBody>
      </p:sp>
      <p:sp>
        <p:nvSpPr>
          <p:cNvPr id="89092" name="Rectangle 4"/>
          <p:cNvSpPr>
            <a:spLocks noGrp="1" noChangeArrowheads="1"/>
          </p:cNvSpPr>
          <p:nvPr>
            <p:ph type="ftr" sz="quarter" idx="2"/>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cs typeface="+mn-cs"/>
              </a:defRPr>
            </a:lvl1pPr>
          </a:lstStyle>
          <a:p>
            <a:pPr>
              <a:defRPr/>
            </a:pPr>
            <a:endParaRPr lang="en-US" altLang="sr-Latn-RS"/>
          </a:p>
        </p:txBody>
      </p:sp>
      <p:sp>
        <p:nvSpPr>
          <p:cNvPr id="89093" name="Rectangle 5"/>
          <p:cNvSpPr>
            <a:spLocks noGrp="1" noChangeArrowheads="1"/>
          </p:cNvSpPr>
          <p:nvPr>
            <p:ph type="sldNum" sz="quarter" idx="3"/>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fld id="{59786F13-A350-4243-864B-E4BE2BBF3BB5}" type="slidenum">
              <a:rPr lang="en-US" altLang="sr-Latn-RS"/>
              <a:pPr/>
              <a:t>‹#›</a:t>
            </a:fld>
            <a:endParaRPr lang="en-US" altLang="sr-Latn-R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2770"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cs typeface="+mn-cs"/>
              </a:defRPr>
            </a:lvl1pPr>
          </a:lstStyle>
          <a:p>
            <a:pPr>
              <a:defRPr/>
            </a:pPr>
            <a:endParaRPr lang="en-GB" altLang="sr-Latn-RS"/>
          </a:p>
        </p:txBody>
      </p:sp>
      <p:sp>
        <p:nvSpPr>
          <p:cNvPr id="32771" name="Rectangle 3"/>
          <p:cNvSpPr>
            <a:spLocks noGrp="1" noChangeArrowheads="1"/>
          </p:cNvSpPr>
          <p:nvPr>
            <p:ph type="dt" idx="1"/>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cs typeface="+mn-cs"/>
              </a:defRPr>
            </a:lvl1pPr>
          </a:lstStyle>
          <a:p>
            <a:pPr>
              <a:defRPr/>
            </a:pPr>
            <a:endParaRPr lang="en-GB" altLang="sr-Latn-RS"/>
          </a:p>
        </p:txBody>
      </p:sp>
      <p:sp>
        <p:nvSpPr>
          <p:cNvPr id="30724" name="Rectangle 4"/>
          <p:cNvSpPr>
            <a:spLocks noGrp="1" noRot="1" noChangeAspect="1" noChangeArrowheads="1" noTextEdit="1"/>
          </p:cNvSpPr>
          <p:nvPr>
            <p:ph type="sldImg" idx="2"/>
          </p:nvPr>
        </p:nvSpPr>
        <p:spPr bwMode="auto">
          <a:xfrm>
            <a:off x="1219200" y="228600"/>
            <a:ext cx="4267200" cy="289560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32773" name="Rectangle 5"/>
          <p:cNvSpPr>
            <a:spLocks noGrp="1" noChangeArrowheads="1"/>
          </p:cNvSpPr>
          <p:nvPr>
            <p:ph type="body" sz="quarter" idx="3"/>
          </p:nvPr>
        </p:nvSpPr>
        <p:spPr bwMode="auto">
          <a:xfrm>
            <a:off x="304800" y="3200400"/>
            <a:ext cx="6324600" cy="5715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GB" altLang="sr-Latn-RS" noProof="0" smtClean="0"/>
              <a:t>Click to edit Master text styles</a:t>
            </a:r>
          </a:p>
          <a:p>
            <a:pPr lvl="1"/>
            <a:r>
              <a:rPr lang="en-GB" altLang="sr-Latn-RS" noProof="0" smtClean="0"/>
              <a:t>Second level</a:t>
            </a:r>
          </a:p>
          <a:p>
            <a:pPr lvl="2"/>
            <a:r>
              <a:rPr lang="en-GB" altLang="sr-Latn-RS" noProof="0" smtClean="0"/>
              <a:t>Third level</a:t>
            </a:r>
          </a:p>
          <a:p>
            <a:pPr lvl="3"/>
            <a:r>
              <a:rPr lang="en-GB" altLang="sr-Latn-RS" noProof="0" smtClean="0"/>
              <a:t>Fourth level</a:t>
            </a:r>
          </a:p>
          <a:p>
            <a:pPr lvl="4"/>
            <a:r>
              <a:rPr lang="en-GB" altLang="sr-Latn-RS" noProof="0" smtClean="0"/>
              <a:t>Fifth level</a:t>
            </a:r>
          </a:p>
        </p:txBody>
      </p:sp>
      <p:sp>
        <p:nvSpPr>
          <p:cNvPr id="32774" name="Rectangle 6"/>
          <p:cNvSpPr>
            <a:spLocks noGrp="1" noChangeArrowheads="1"/>
          </p:cNvSpPr>
          <p:nvPr>
            <p:ph type="ftr" sz="quarter" idx="4"/>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cs typeface="+mn-cs"/>
              </a:defRPr>
            </a:lvl1pPr>
          </a:lstStyle>
          <a:p>
            <a:pPr>
              <a:defRPr/>
            </a:pPr>
            <a:endParaRPr lang="en-GB" altLang="sr-Latn-RS"/>
          </a:p>
        </p:txBody>
      </p:sp>
      <p:sp>
        <p:nvSpPr>
          <p:cNvPr id="32775" name="Rectangle 7"/>
          <p:cNvSpPr>
            <a:spLocks noGrp="1" noChangeArrowheads="1"/>
          </p:cNvSpPr>
          <p:nvPr>
            <p:ph type="sldNum" sz="quarter" idx="5"/>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fld id="{224EE2E5-B9ED-48C2-82F9-175FBBAE0E81}" type="slidenum">
              <a:rPr lang="en-GB" altLang="sr-Latn-RS"/>
              <a:pPr/>
              <a:t>‹#›</a:t>
            </a:fld>
            <a:endParaRPr lang="en-GB" altLang="sr-Latn-R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8" Type="http://schemas.openxmlformats.org/officeDocument/2006/relationships/hyperlink" Target="https://en.wikipedia.org/wiki/Project_Management_Professional" TargetMode="External"/><Relationship Id="rId13" Type="http://schemas.openxmlformats.org/officeDocument/2006/relationships/hyperlink" Target="https://en.wikipedia.org/wiki/Organisational_behaviour" TargetMode="External"/><Relationship Id="rId3" Type="http://schemas.openxmlformats.org/officeDocument/2006/relationships/hyperlink" Target="https://www.pmi.org/pmbok-guide-standards/foundational/pmbok" TargetMode="External"/><Relationship Id="rId7" Type="http://schemas.openxmlformats.org/officeDocument/2006/relationships/hyperlink" Target="https://en.wikipedia.org/wiki/Certified_Associate_in_Project_Management" TargetMode="External"/><Relationship Id="rId12" Type="http://schemas.openxmlformats.org/officeDocument/2006/relationships/hyperlink" Target="https://en.wikipedia.org/wiki/Financial_forecasting" TargetMode="External"/><Relationship Id="rId2" Type="http://schemas.openxmlformats.org/officeDocument/2006/relationships/slide" Target="../slides/slide3.xml"/><Relationship Id="rId1" Type="http://schemas.openxmlformats.org/officeDocument/2006/relationships/notesMaster" Target="../notesMasters/notesMaster1.xml"/><Relationship Id="rId6" Type="http://schemas.openxmlformats.org/officeDocument/2006/relationships/hyperlink" Target="https://en.wikipedia.org/wiki/Project_Management_Institute" TargetMode="External"/><Relationship Id="rId11" Type="http://schemas.openxmlformats.org/officeDocument/2006/relationships/hyperlink" Target="https://en.wikipedia.org/wiki/General_management" TargetMode="External"/><Relationship Id="rId5" Type="http://schemas.openxmlformats.org/officeDocument/2006/relationships/hyperlink" Target="https://en.wikipedia.org/wiki/Project_management" TargetMode="External"/><Relationship Id="rId15" Type="http://schemas.openxmlformats.org/officeDocument/2006/relationships/hyperlink" Target="https://en.wikipedia.org/wiki/Budgeting" TargetMode="External"/><Relationship Id="rId10" Type="http://schemas.openxmlformats.org/officeDocument/2006/relationships/hyperlink" Target="https://en.wikipedia.org/wiki/Work_breakdown_structure" TargetMode="External"/><Relationship Id="rId4" Type="http://schemas.openxmlformats.org/officeDocument/2006/relationships/hyperlink" Target="https://en.wikipedia.org/wiki/Body_of_knowledge" TargetMode="External"/><Relationship Id="rId9" Type="http://schemas.openxmlformats.org/officeDocument/2006/relationships/hyperlink" Target="https://en.wikipedia.org/wiki/Critical_path_method" TargetMode="External"/><Relationship Id="rId14" Type="http://schemas.openxmlformats.org/officeDocument/2006/relationships/hyperlink" Target="https://en.wikipedia.org/wiki/Management_science" TargetMode="Externa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gfosweb.gfos.hr/portal/images/stories/studij/strucni/organizacija-gradjenja-ii/Predavanje-VREMEN_PLANIRANJE16102015.pdf" TargetMode="External"/><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NULL" TargetMode="External"/><Relationship Id="rId2" Type="http://schemas.openxmlformats.org/officeDocument/2006/relationships/slide" Target="../slides/slide9.xml"/><Relationship Id="rId1" Type="http://schemas.openxmlformats.org/officeDocument/2006/relationships/notesMaster" Target="../notesMasters/notesMaster1.xml"/><Relationship Id="rId5" Type="http://schemas.openxmlformats.org/officeDocument/2006/relationships/hyperlink" Target="http://gfosweb.gfos.hr/portal/images/stories/studij/strucni/organizacija-gradjenja-ii/Predavanje-VREMEN_PLANIRANJE16102015.pdf" TargetMode="External"/><Relationship Id="rId4" Type="http://schemas.openxmlformats.org/officeDocument/2006/relationships/hyperlink" Target="NULL" TargetMode="Externa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7"/>
          <p:cNvSpPr>
            <a:spLocks noGrp="1" noChangeArrowheads="1"/>
          </p:cNvSpPr>
          <p:nvPr>
            <p:ph type="sldNum" sz="quarter" idx="5"/>
          </p:nvPr>
        </p:nvSpPr>
        <p:spPr>
          <a:noFill/>
        </p:spPr>
        <p:txBody>
          <a:bodyPr/>
          <a:lstStyle>
            <a:lvl1pPr eaLnBrk="0" hangingPunct="0">
              <a:spcBef>
                <a:spcPct val="30000"/>
              </a:spcBef>
              <a:defRPr kumimoji="1" sz="1200">
                <a:solidFill>
                  <a:schemeClr val="tx1"/>
                </a:solidFill>
                <a:latin typeface="Times New Roman" panose="02020603050405020304" pitchFamily="18" charset="0"/>
              </a:defRPr>
            </a:lvl1pPr>
            <a:lvl2pPr marL="742950" indent="-285750" eaLnBrk="0" hangingPunct="0">
              <a:spcBef>
                <a:spcPct val="30000"/>
              </a:spcBef>
              <a:defRPr kumimoji="1" sz="1200">
                <a:solidFill>
                  <a:schemeClr val="tx1"/>
                </a:solidFill>
                <a:latin typeface="Times New Roman" panose="02020603050405020304" pitchFamily="18" charset="0"/>
              </a:defRPr>
            </a:lvl2pPr>
            <a:lvl3pPr marL="1143000" indent="-228600" eaLnBrk="0" hangingPunct="0">
              <a:spcBef>
                <a:spcPct val="30000"/>
              </a:spcBef>
              <a:defRPr kumimoji="1" sz="1200">
                <a:solidFill>
                  <a:schemeClr val="tx1"/>
                </a:solidFill>
                <a:latin typeface="Times New Roman" panose="02020603050405020304" pitchFamily="18" charset="0"/>
              </a:defRPr>
            </a:lvl3pPr>
            <a:lvl4pPr marL="1600200" indent="-228600" eaLnBrk="0" hangingPunct="0">
              <a:spcBef>
                <a:spcPct val="30000"/>
              </a:spcBef>
              <a:defRPr kumimoji="1" sz="1200">
                <a:solidFill>
                  <a:schemeClr val="tx1"/>
                </a:solidFill>
                <a:latin typeface="Times New Roman" panose="02020603050405020304" pitchFamily="18" charset="0"/>
              </a:defRPr>
            </a:lvl4pPr>
            <a:lvl5pPr marL="2057400" indent="-228600" eaLnBrk="0" hangingPunct="0">
              <a:spcBef>
                <a:spcPct val="30000"/>
              </a:spcBef>
              <a:defRPr kumimoji="1"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kumimoji="1"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kumimoji="1"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kumimoji="1"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kumimoji="1" sz="1200">
                <a:solidFill>
                  <a:schemeClr val="tx1"/>
                </a:solidFill>
                <a:latin typeface="Times New Roman" panose="02020603050405020304" pitchFamily="18" charset="0"/>
              </a:defRPr>
            </a:lvl9pPr>
          </a:lstStyle>
          <a:p>
            <a:pPr eaLnBrk="1" hangingPunct="1">
              <a:spcBef>
                <a:spcPct val="0"/>
              </a:spcBef>
            </a:pPr>
            <a:fld id="{3B8AE313-324E-4E2A-90F8-92ECF49B0059}" type="slidenum">
              <a:rPr kumimoji="0" lang="en-GB" altLang="sr-Latn-RS"/>
              <a:pPr eaLnBrk="1" hangingPunct="1">
                <a:spcBef>
                  <a:spcPct val="0"/>
                </a:spcBef>
              </a:pPr>
              <a:t>1</a:t>
            </a:fld>
            <a:endParaRPr kumimoji="0" lang="en-GB" altLang="sr-Latn-RS"/>
          </a:p>
        </p:txBody>
      </p:sp>
      <p:sp>
        <p:nvSpPr>
          <p:cNvPr id="31747" name="Rectangle 2"/>
          <p:cNvSpPr>
            <a:spLocks noGrp="1" noRot="1" noChangeAspect="1" noChangeArrowheads="1" noTextEdit="1"/>
          </p:cNvSpPr>
          <p:nvPr>
            <p:ph type="sldImg"/>
          </p:nvPr>
        </p:nvSpPr>
        <p:spPr>
          <a:xfrm>
            <a:off x="1422400" y="228600"/>
            <a:ext cx="3860800" cy="2895600"/>
          </a:xfrm>
          <a:ln/>
        </p:spPr>
      </p:sp>
      <p:sp>
        <p:nvSpPr>
          <p:cNvPr id="31748" name="Rectangle 3"/>
          <p:cNvSpPr>
            <a:spLocks noGrp="1" noChangeArrowheads="1"/>
          </p:cNvSpPr>
          <p:nvPr>
            <p:ph type="body" idx="1"/>
          </p:nvPr>
        </p:nvSpPr>
        <p:spPr>
          <a:noFill/>
        </p:spPr>
        <p:txBody>
          <a:bodyPr/>
          <a:lstStyle/>
          <a:p>
            <a:endParaRPr lang="en-US" altLang="sr-Latn-RS" smtClean="0"/>
          </a:p>
        </p:txBody>
      </p:sp>
    </p:spTree>
    <p:extLst>
      <p:ext uri="{BB962C8B-B14F-4D97-AF65-F5344CB8AC3E}">
        <p14:creationId xmlns:p14="http://schemas.microsoft.com/office/powerpoint/2010/main" val="348394788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22400" y="228600"/>
            <a:ext cx="3860800" cy="2895600"/>
          </a:xfrm>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kumimoji="1" lang="en-US" sz="1200" b="0" i="0" kern="1200" dirty="0" smtClean="0">
                <a:solidFill>
                  <a:schemeClr val="tx1"/>
                </a:solidFill>
                <a:effectLst/>
                <a:latin typeface="Times New Roman" pitchFamily="18" charset="0"/>
                <a:ea typeface="+mn-ea"/>
                <a:cs typeface="+mn-cs"/>
              </a:rPr>
              <a:t>Project Management Body of Knowledge</a:t>
            </a:r>
            <a:r>
              <a:rPr kumimoji="1" lang="sr-Latn-ME" sz="1200" b="0" i="0" kern="1200" dirty="0" smtClean="0">
                <a:solidFill>
                  <a:schemeClr val="tx1"/>
                </a:solidFill>
                <a:effectLst/>
                <a:latin typeface="Times New Roman" pitchFamily="18" charset="0"/>
                <a:ea typeface="+mn-ea"/>
                <a:cs typeface="+mn-cs"/>
              </a:rPr>
              <a:t> PMBOK  (</a:t>
            </a:r>
            <a:r>
              <a:rPr lang="sr-Latn-ME" dirty="0" smtClean="0">
                <a:hlinkClick r:id="rId3"/>
              </a:rPr>
              <a:t>https://www.pmi.org/pmbok-guide-standards/foundational/pmbok</a:t>
            </a:r>
            <a:r>
              <a:rPr lang="sr-Latn-ME" dirty="0" smtClean="0"/>
              <a:t>)</a:t>
            </a:r>
            <a:endParaRPr kumimoji="1" lang="sr-Latn-ME" sz="1200" b="0" i="0" kern="1200" dirty="0" smtClean="0">
              <a:solidFill>
                <a:schemeClr val="tx1"/>
              </a:solidFill>
              <a:effectLst/>
              <a:latin typeface="Times New Roman" pitchFamily="18" charset="0"/>
              <a:ea typeface="+mn-ea"/>
              <a:cs typeface="+mn-cs"/>
            </a:endParaRPr>
          </a:p>
          <a:p>
            <a:r>
              <a:rPr kumimoji="1" lang="en-US" sz="1200" b="0" i="0" kern="1200" dirty="0" smtClean="0">
                <a:solidFill>
                  <a:schemeClr val="tx1"/>
                </a:solidFill>
                <a:effectLst/>
                <a:latin typeface="Times New Roman" pitchFamily="18" charset="0"/>
                <a:ea typeface="+mn-ea"/>
                <a:cs typeface="+mn-cs"/>
              </a:rPr>
              <a:t>The </a:t>
            </a:r>
            <a:r>
              <a:rPr kumimoji="1" lang="en-US" sz="1200" b="1" i="0" kern="1200" dirty="0" smtClean="0">
                <a:solidFill>
                  <a:schemeClr val="tx1"/>
                </a:solidFill>
                <a:effectLst/>
                <a:latin typeface="Times New Roman" pitchFamily="18" charset="0"/>
                <a:ea typeface="+mn-ea"/>
                <a:cs typeface="+mn-cs"/>
              </a:rPr>
              <a:t>Project Management Body of Knowledge</a:t>
            </a:r>
            <a:r>
              <a:rPr kumimoji="1" lang="en-US" sz="1200" b="0" i="0" kern="1200" dirty="0" smtClean="0">
                <a:solidFill>
                  <a:schemeClr val="tx1"/>
                </a:solidFill>
                <a:effectLst/>
                <a:latin typeface="Times New Roman" pitchFamily="18" charset="0"/>
                <a:ea typeface="+mn-ea"/>
                <a:cs typeface="+mn-cs"/>
              </a:rPr>
              <a:t> is a set of standard terminology and guidelines (a </a:t>
            </a:r>
            <a:r>
              <a:rPr kumimoji="1" lang="en-US" sz="1200" b="0" i="0" u="none" strike="noStrike" kern="1200" dirty="0" smtClean="0">
                <a:solidFill>
                  <a:schemeClr val="tx1"/>
                </a:solidFill>
                <a:effectLst/>
                <a:latin typeface="Times New Roman" pitchFamily="18" charset="0"/>
                <a:ea typeface="+mn-ea"/>
                <a:cs typeface="+mn-cs"/>
                <a:hlinkClick r:id="rId4" tooltip="Body of knowledge"/>
              </a:rPr>
              <a:t>body of knowledge</a:t>
            </a:r>
            <a:r>
              <a:rPr kumimoji="1" lang="en-US" sz="1200" b="0" i="0" kern="1200" dirty="0" smtClean="0">
                <a:solidFill>
                  <a:schemeClr val="tx1"/>
                </a:solidFill>
                <a:effectLst/>
                <a:latin typeface="Times New Roman" pitchFamily="18" charset="0"/>
                <a:ea typeface="+mn-ea"/>
                <a:cs typeface="+mn-cs"/>
              </a:rPr>
              <a:t>) for </a:t>
            </a:r>
            <a:r>
              <a:rPr kumimoji="1" lang="en-US" sz="1200" b="0" i="0" u="none" strike="noStrike" kern="1200" dirty="0" smtClean="0">
                <a:solidFill>
                  <a:schemeClr val="tx1"/>
                </a:solidFill>
                <a:effectLst/>
                <a:latin typeface="Times New Roman" pitchFamily="18" charset="0"/>
                <a:ea typeface="+mn-ea"/>
                <a:cs typeface="+mn-cs"/>
                <a:hlinkClick r:id="rId5" tooltip="Project management"/>
              </a:rPr>
              <a:t>project management</a:t>
            </a:r>
            <a:r>
              <a:rPr kumimoji="1" lang="en-US" sz="1200" b="0" i="0" kern="1200" dirty="0" smtClean="0">
                <a:solidFill>
                  <a:schemeClr val="tx1"/>
                </a:solidFill>
                <a:effectLst/>
                <a:latin typeface="Times New Roman" pitchFamily="18" charset="0"/>
                <a:ea typeface="+mn-ea"/>
                <a:cs typeface="+mn-cs"/>
              </a:rPr>
              <a:t>. The body of knowledge evolves over time and is presented in </a:t>
            </a:r>
            <a:r>
              <a:rPr kumimoji="1" lang="en-US" sz="1200" b="0" i="1" kern="1200" dirty="0" smtClean="0">
                <a:solidFill>
                  <a:schemeClr val="tx1"/>
                </a:solidFill>
                <a:effectLst/>
                <a:latin typeface="Times New Roman" pitchFamily="18" charset="0"/>
                <a:ea typeface="+mn-ea"/>
                <a:cs typeface="+mn-cs"/>
              </a:rPr>
              <a:t>A Guide to the Project Management Body of Knowledge</a:t>
            </a:r>
            <a:r>
              <a:rPr kumimoji="1" lang="en-US" sz="1200" b="0" i="0" kern="1200" dirty="0" smtClean="0">
                <a:solidFill>
                  <a:schemeClr val="tx1"/>
                </a:solidFill>
                <a:effectLst/>
                <a:latin typeface="Times New Roman" pitchFamily="18" charset="0"/>
                <a:ea typeface="+mn-ea"/>
                <a:cs typeface="+mn-cs"/>
              </a:rPr>
              <a:t> (the </a:t>
            </a:r>
            <a:r>
              <a:rPr kumimoji="1" lang="en-US" sz="1200" b="0" i="1" kern="1200" dirty="0" smtClean="0">
                <a:solidFill>
                  <a:schemeClr val="tx1"/>
                </a:solidFill>
                <a:effectLst/>
                <a:latin typeface="Times New Roman" pitchFamily="18" charset="0"/>
                <a:ea typeface="+mn-ea"/>
                <a:cs typeface="+mn-cs"/>
              </a:rPr>
              <a:t>Guide to the PMBOK</a:t>
            </a:r>
            <a:r>
              <a:rPr kumimoji="1" lang="en-US" sz="1200" b="0" i="0" kern="1200" dirty="0" smtClean="0">
                <a:solidFill>
                  <a:schemeClr val="tx1"/>
                </a:solidFill>
                <a:effectLst/>
                <a:latin typeface="Times New Roman" pitchFamily="18" charset="0"/>
                <a:ea typeface="+mn-ea"/>
                <a:cs typeface="+mn-cs"/>
              </a:rPr>
              <a:t> or the Guide), a book whose sixth edition was released in 2017. The Guide is a document resulting from work overseen by the </a:t>
            </a:r>
            <a:r>
              <a:rPr kumimoji="1" lang="en-US" sz="1200" b="0" i="0" u="none" strike="noStrike" kern="1200" dirty="0" smtClean="0">
                <a:solidFill>
                  <a:schemeClr val="tx1"/>
                </a:solidFill>
                <a:effectLst/>
                <a:latin typeface="Times New Roman" pitchFamily="18" charset="0"/>
                <a:ea typeface="+mn-ea"/>
                <a:cs typeface="+mn-cs"/>
                <a:hlinkClick r:id="rId6" tooltip="Project Management Institute"/>
              </a:rPr>
              <a:t>Project Management Institute</a:t>
            </a:r>
            <a:r>
              <a:rPr kumimoji="1" lang="en-US" sz="1200" b="0" i="0" kern="1200" dirty="0" smtClean="0">
                <a:solidFill>
                  <a:schemeClr val="tx1"/>
                </a:solidFill>
                <a:effectLst/>
                <a:latin typeface="Times New Roman" pitchFamily="18" charset="0"/>
                <a:ea typeface="+mn-ea"/>
                <a:cs typeface="+mn-cs"/>
              </a:rPr>
              <a:t> (PMI), which offers the </a:t>
            </a:r>
            <a:r>
              <a:rPr kumimoji="1" lang="en-US" sz="1200" b="0" i="0" u="none" strike="noStrike" kern="1200" dirty="0" smtClean="0">
                <a:solidFill>
                  <a:schemeClr val="tx1"/>
                </a:solidFill>
                <a:effectLst/>
                <a:latin typeface="Times New Roman" pitchFamily="18" charset="0"/>
                <a:ea typeface="+mn-ea"/>
                <a:cs typeface="+mn-cs"/>
                <a:hlinkClick r:id="rId7" tooltip="Certified Associate in Project Management"/>
              </a:rPr>
              <a:t>CAPM</a:t>
            </a:r>
            <a:r>
              <a:rPr kumimoji="1" lang="en-US" sz="1200" b="0" i="0" kern="1200" dirty="0" smtClean="0">
                <a:solidFill>
                  <a:schemeClr val="tx1"/>
                </a:solidFill>
                <a:effectLst/>
                <a:latin typeface="Times New Roman" pitchFamily="18" charset="0"/>
                <a:ea typeface="+mn-ea"/>
                <a:cs typeface="+mn-cs"/>
              </a:rPr>
              <a:t> and </a:t>
            </a:r>
            <a:r>
              <a:rPr kumimoji="1" lang="en-US" sz="1200" b="0" i="0" u="none" strike="noStrike" kern="1200" dirty="0" smtClean="0">
                <a:solidFill>
                  <a:schemeClr val="tx1"/>
                </a:solidFill>
                <a:effectLst/>
                <a:latin typeface="Times New Roman" pitchFamily="18" charset="0"/>
                <a:ea typeface="+mn-ea"/>
                <a:cs typeface="+mn-cs"/>
                <a:hlinkClick r:id="rId8" tooltip="Project Management Professional"/>
              </a:rPr>
              <a:t>PMP</a:t>
            </a:r>
            <a:r>
              <a:rPr kumimoji="1" lang="en-US" sz="1200" b="0" i="0" kern="1200" dirty="0" smtClean="0">
                <a:solidFill>
                  <a:schemeClr val="tx1"/>
                </a:solidFill>
                <a:effectLst/>
                <a:latin typeface="Times New Roman" pitchFamily="18" charset="0"/>
                <a:ea typeface="+mn-ea"/>
                <a:cs typeface="+mn-cs"/>
              </a:rPr>
              <a:t> certifications.</a:t>
            </a:r>
          </a:p>
          <a:p>
            <a:r>
              <a:rPr kumimoji="1" lang="en-US" sz="1200" b="0" i="0" kern="1200" dirty="0" smtClean="0">
                <a:solidFill>
                  <a:schemeClr val="tx1"/>
                </a:solidFill>
                <a:effectLst/>
                <a:latin typeface="Times New Roman" pitchFamily="18" charset="0"/>
                <a:ea typeface="+mn-ea"/>
                <a:cs typeface="+mn-cs"/>
              </a:rPr>
              <a:t>Much of </a:t>
            </a:r>
            <a:r>
              <a:rPr kumimoji="1" lang="en-US" sz="1200" b="0" i="1" kern="1200" dirty="0" smtClean="0">
                <a:solidFill>
                  <a:schemeClr val="tx1"/>
                </a:solidFill>
                <a:effectLst/>
                <a:latin typeface="Times New Roman" pitchFamily="18" charset="0"/>
                <a:ea typeface="+mn-ea"/>
                <a:cs typeface="+mn-cs"/>
              </a:rPr>
              <a:t>the PMBOK Guide</a:t>
            </a:r>
            <a:r>
              <a:rPr kumimoji="1" lang="en-US" sz="1200" b="0" i="0" kern="1200" dirty="0" smtClean="0">
                <a:solidFill>
                  <a:schemeClr val="tx1"/>
                </a:solidFill>
                <a:effectLst/>
                <a:latin typeface="Times New Roman" pitchFamily="18" charset="0"/>
                <a:ea typeface="+mn-ea"/>
                <a:cs typeface="+mn-cs"/>
              </a:rPr>
              <a:t> is unique to project management such as </a:t>
            </a:r>
            <a:r>
              <a:rPr kumimoji="1" lang="en-US" sz="1200" b="0" i="0" u="none" strike="noStrike" kern="1200" dirty="0" smtClean="0">
                <a:solidFill>
                  <a:schemeClr val="tx1"/>
                </a:solidFill>
                <a:effectLst/>
                <a:latin typeface="Times New Roman" pitchFamily="18" charset="0"/>
                <a:ea typeface="+mn-ea"/>
                <a:cs typeface="+mn-cs"/>
                <a:hlinkClick r:id="rId9" tooltip="Critical path method"/>
              </a:rPr>
              <a:t>critical path method</a:t>
            </a:r>
            <a:r>
              <a:rPr kumimoji="1" lang="en-US" sz="1200" b="0" i="0" kern="1200" dirty="0" smtClean="0">
                <a:solidFill>
                  <a:schemeClr val="tx1"/>
                </a:solidFill>
                <a:effectLst/>
                <a:latin typeface="Times New Roman" pitchFamily="18" charset="0"/>
                <a:ea typeface="+mn-ea"/>
                <a:cs typeface="+mn-cs"/>
              </a:rPr>
              <a:t> and </a:t>
            </a:r>
            <a:r>
              <a:rPr kumimoji="1" lang="en-US" sz="1200" b="0" i="0" u="none" strike="noStrike" kern="1200" dirty="0" smtClean="0">
                <a:solidFill>
                  <a:schemeClr val="tx1"/>
                </a:solidFill>
                <a:effectLst/>
                <a:latin typeface="Times New Roman" pitchFamily="18" charset="0"/>
                <a:ea typeface="+mn-ea"/>
                <a:cs typeface="+mn-cs"/>
                <a:hlinkClick r:id="rId10" tooltip="Work breakdown structure"/>
              </a:rPr>
              <a:t>work breakdown structure</a:t>
            </a:r>
            <a:r>
              <a:rPr kumimoji="1" lang="en-US" sz="1200" b="0" i="0" kern="1200" dirty="0" smtClean="0">
                <a:solidFill>
                  <a:schemeClr val="tx1"/>
                </a:solidFill>
                <a:effectLst/>
                <a:latin typeface="Times New Roman" pitchFamily="18" charset="0"/>
                <a:ea typeface="+mn-ea"/>
                <a:cs typeface="+mn-cs"/>
              </a:rPr>
              <a:t> (WBS). </a:t>
            </a:r>
            <a:r>
              <a:rPr kumimoji="1" lang="en-US" sz="1200" b="0" i="1" kern="1200" dirty="0" smtClean="0">
                <a:solidFill>
                  <a:schemeClr val="tx1"/>
                </a:solidFill>
                <a:effectLst/>
                <a:latin typeface="Times New Roman" pitchFamily="18" charset="0"/>
                <a:ea typeface="+mn-ea"/>
                <a:cs typeface="+mn-cs"/>
              </a:rPr>
              <a:t>The PMBOK Guide</a:t>
            </a:r>
            <a:r>
              <a:rPr kumimoji="1" lang="en-US" sz="1200" b="0" i="0" kern="1200" dirty="0" smtClean="0">
                <a:solidFill>
                  <a:schemeClr val="tx1"/>
                </a:solidFill>
                <a:effectLst/>
                <a:latin typeface="Times New Roman" pitchFamily="18" charset="0"/>
                <a:ea typeface="+mn-ea"/>
                <a:cs typeface="+mn-cs"/>
              </a:rPr>
              <a:t> also overlaps with </a:t>
            </a:r>
            <a:r>
              <a:rPr kumimoji="1" lang="en-US" sz="1200" b="0" i="0" u="none" strike="noStrike" kern="1200" dirty="0" smtClean="0">
                <a:solidFill>
                  <a:schemeClr val="tx1"/>
                </a:solidFill>
                <a:effectLst/>
                <a:latin typeface="Times New Roman" pitchFamily="18" charset="0"/>
                <a:ea typeface="+mn-ea"/>
                <a:cs typeface="+mn-cs"/>
                <a:hlinkClick r:id="rId11" tooltip="General management"/>
              </a:rPr>
              <a:t>general management</a:t>
            </a:r>
            <a:r>
              <a:rPr kumimoji="1" lang="en-US" sz="1200" b="0" i="0" kern="1200" dirty="0" smtClean="0">
                <a:solidFill>
                  <a:schemeClr val="tx1"/>
                </a:solidFill>
                <a:effectLst/>
                <a:latin typeface="Times New Roman" pitchFamily="18" charset="0"/>
                <a:ea typeface="+mn-ea"/>
                <a:cs typeface="+mn-cs"/>
              </a:rPr>
              <a:t> regarding planning, </a:t>
            </a:r>
            <a:r>
              <a:rPr kumimoji="1" lang="en-US" sz="1200" b="0" i="0" kern="1200" dirty="0" err="1" smtClean="0">
                <a:solidFill>
                  <a:schemeClr val="tx1"/>
                </a:solidFill>
                <a:effectLst/>
                <a:latin typeface="Times New Roman" pitchFamily="18" charset="0"/>
                <a:ea typeface="+mn-ea"/>
                <a:cs typeface="+mn-cs"/>
              </a:rPr>
              <a:t>organising</a:t>
            </a:r>
            <a:r>
              <a:rPr kumimoji="1" lang="en-US" sz="1200" b="0" i="0" kern="1200" dirty="0" smtClean="0">
                <a:solidFill>
                  <a:schemeClr val="tx1"/>
                </a:solidFill>
                <a:effectLst/>
                <a:latin typeface="Times New Roman" pitchFamily="18" charset="0"/>
                <a:ea typeface="+mn-ea"/>
                <a:cs typeface="+mn-cs"/>
              </a:rPr>
              <a:t>, staffing, executing and controlling the operations of an </a:t>
            </a:r>
            <a:r>
              <a:rPr kumimoji="1" lang="en-US" sz="1200" b="0" i="0" kern="1200" dirty="0" err="1" smtClean="0">
                <a:solidFill>
                  <a:schemeClr val="tx1"/>
                </a:solidFill>
                <a:effectLst/>
                <a:latin typeface="Times New Roman" pitchFamily="18" charset="0"/>
                <a:ea typeface="+mn-ea"/>
                <a:cs typeface="+mn-cs"/>
              </a:rPr>
              <a:t>organisation</a:t>
            </a:r>
            <a:r>
              <a:rPr kumimoji="1" lang="en-US" sz="1200" b="0" i="0" kern="1200" dirty="0" smtClean="0">
                <a:solidFill>
                  <a:schemeClr val="tx1"/>
                </a:solidFill>
                <a:effectLst/>
                <a:latin typeface="Times New Roman" pitchFamily="18" charset="0"/>
                <a:ea typeface="+mn-ea"/>
                <a:cs typeface="+mn-cs"/>
              </a:rPr>
              <a:t>. Other management disciplines which overlap with the PMBOK Guide include </a:t>
            </a:r>
            <a:r>
              <a:rPr kumimoji="1" lang="en-US" sz="1200" b="0" i="0" u="none" strike="noStrike" kern="1200" dirty="0" smtClean="0">
                <a:solidFill>
                  <a:schemeClr val="tx1"/>
                </a:solidFill>
                <a:effectLst/>
                <a:latin typeface="Times New Roman" pitchFamily="18" charset="0"/>
                <a:ea typeface="+mn-ea"/>
                <a:cs typeface="+mn-cs"/>
                <a:hlinkClick r:id="rId12" tooltip="Financial forecasting"/>
              </a:rPr>
              <a:t>financial forecasting</a:t>
            </a:r>
            <a:r>
              <a:rPr kumimoji="1" lang="en-US" sz="1200" b="0" i="0" kern="1200" dirty="0" smtClean="0">
                <a:solidFill>
                  <a:schemeClr val="tx1"/>
                </a:solidFill>
                <a:effectLst/>
                <a:latin typeface="Times New Roman" pitchFamily="18" charset="0"/>
                <a:ea typeface="+mn-ea"/>
                <a:cs typeface="+mn-cs"/>
              </a:rPr>
              <a:t>, </a:t>
            </a:r>
            <a:r>
              <a:rPr kumimoji="1" lang="en-US" sz="1200" b="0" i="0" u="none" strike="noStrike" kern="1200" dirty="0" err="1" smtClean="0">
                <a:solidFill>
                  <a:schemeClr val="tx1"/>
                </a:solidFill>
                <a:effectLst/>
                <a:latin typeface="Times New Roman" pitchFamily="18" charset="0"/>
                <a:ea typeface="+mn-ea"/>
                <a:cs typeface="+mn-cs"/>
                <a:hlinkClick r:id="rId13" tooltip="Organisational behaviour"/>
              </a:rPr>
              <a:t>organisational</a:t>
            </a:r>
            <a:r>
              <a:rPr kumimoji="1" lang="en-US" sz="1200" b="0" i="0" u="none" strike="noStrike" kern="1200" dirty="0" smtClean="0">
                <a:solidFill>
                  <a:schemeClr val="tx1"/>
                </a:solidFill>
                <a:effectLst/>
                <a:latin typeface="Times New Roman" pitchFamily="18" charset="0"/>
                <a:ea typeface="+mn-ea"/>
                <a:cs typeface="+mn-cs"/>
                <a:hlinkClick r:id="rId13" tooltip="Organisational behaviour"/>
              </a:rPr>
              <a:t> </a:t>
            </a:r>
            <a:r>
              <a:rPr kumimoji="1" lang="en-US" sz="1200" b="0" i="0" u="none" strike="noStrike" kern="1200" dirty="0" err="1" smtClean="0">
                <a:solidFill>
                  <a:schemeClr val="tx1"/>
                </a:solidFill>
                <a:effectLst/>
                <a:latin typeface="Times New Roman" pitchFamily="18" charset="0"/>
                <a:ea typeface="+mn-ea"/>
                <a:cs typeface="+mn-cs"/>
                <a:hlinkClick r:id="rId13" tooltip="Organisational behaviour"/>
              </a:rPr>
              <a:t>behaviour</a:t>
            </a:r>
            <a:r>
              <a:rPr kumimoji="1" lang="en-US" sz="1200" b="0" i="0" kern="1200" dirty="0" smtClean="0">
                <a:solidFill>
                  <a:schemeClr val="tx1"/>
                </a:solidFill>
                <a:effectLst/>
                <a:latin typeface="Times New Roman" pitchFamily="18" charset="0"/>
                <a:ea typeface="+mn-ea"/>
                <a:cs typeface="+mn-cs"/>
              </a:rPr>
              <a:t>, </a:t>
            </a:r>
            <a:r>
              <a:rPr kumimoji="1" lang="en-US" sz="1200" b="0" i="0" u="none" strike="noStrike" kern="1200" dirty="0" smtClean="0">
                <a:solidFill>
                  <a:schemeClr val="tx1"/>
                </a:solidFill>
                <a:effectLst/>
                <a:latin typeface="Times New Roman" pitchFamily="18" charset="0"/>
                <a:ea typeface="+mn-ea"/>
                <a:cs typeface="+mn-cs"/>
                <a:hlinkClick r:id="rId14" tooltip="Management science"/>
              </a:rPr>
              <a:t>management science</a:t>
            </a:r>
            <a:r>
              <a:rPr kumimoji="1" lang="en-US" sz="1200" b="0" i="0" kern="1200" dirty="0" smtClean="0">
                <a:solidFill>
                  <a:schemeClr val="tx1"/>
                </a:solidFill>
                <a:effectLst/>
                <a:latin typeface="Times New Roman" pitchFamily="18" charset="0"/>
                <a:ea typeface="+mn-ea"/>
                <a:cs typeface="+mn-cs"/>
              </a:rPr>
              <a:t>, </a:t>
            </a:r>
            <a:r>
              <a:rPr kumimoji="1" lang="en-US" sz="1200" b="0" i="0" u="none" strike="noStrike" kern="1200" dirty="0" smtClean="0">
                <a:solidFill>
                  <a:schemeClr val="tx1"/>
                </a:solidFill>
                <a:effectLst/>
                <a:latin typeface="Times New Roman" pitchFamily="18" charset="0"/>
                <a:ea typeface="+mn-ea"/>
                <a:cs typeface="+mn-cs"/>
                <a:hlinkClick r:id="rId15" tooltip="Budgeting"/>
              </a:rPr>
              <a:t>budgeting</a:t>
            </a:r>
            <a:r>
              <a:rPr kumimoji="1" lang="en-US" sz="1200" b="0" i="0" kern="1200" dirty="0" smtClean="0">
                <a:solidFill>
                  <a:schemeClr val="tx1"/>
                </a:solidFill>
                <a:effectLst/>
                <a:latin typeface="Times New Roman" pitchFamily="18" charset="0"/>
                <a:ea typeface="+mn-ea"/>
                <a:cs typeface="+mn-cs"/>
              </a:rPr>
              <a:t> and other planning methods.</a:t>
            </a:r>
          </a:p>
          <a:p>
            <a:pPr marL="0" marR="0" lvl="0" indent="0" algn="l" defTabSz="914400" rtl="0" eaLnBrk="0" fontAlgn="base" latinLnBrk="0" hangingPunct="0">
              <a:lnSpc>
                <a:spcPct val="100000"/>
              </a:lnSpc>
              <a:spcBef>
                <a:spcPct val="30000"/>
              </a:spcBef>
              <a:spcAft>
                <a:spcPct val="0"/>
              </a:spcAft>
              <a:buClrTx/>
              <a:buSzTx/>
              <a:buFontTx/>
              <a:buNone/>
              <a:tabLst/>
              <a:defRPr/>
            </a:pPr>
            <a:endParaRPr kumimoji="1" lang="en-US" sz="1200" b="0" i="0" kern="1200" dirty="0" smtClean="0">
              <a:solidFill>
                <a:schemeClr val="tx1"/>
              </a:solidFill>
              <a:effectLst/>
              <a:latin typeface="Times New Roman" pitchFamily="18" charset="0"/>
              <a:ea typeface="+mn-ea"/>
              <a:cs typeface="+mn-cs"/>
            </a:endParaRPr>
          </a:p>
          <a:p>
            <a:endParaRPr lang="sr-Latn-ME" dirty="0"/>
          </a:p>
        </p:txBody>
      </p:sp>
      <p:sp>
        <p:nvSpPr>
          <p:cNvPr id="4" name="Slide Number Placeholder 3"/>
          <p:cNvSpPr>
            <a:spLocks noGrp="1"/>
          </p:cNvSpPr>
          <p:nvPr>
            <p:ph type="sldNum" sz="quarter" idx="10"/>
          </p:nvPr>
        </p:nvSpPr>
        <p:spPr/>
        <p:txBody>
          <a:bodyPr/>
          <a:lstStyle/>
          <a:p>
            <a:fld id="{224EE2E5-B9ED-48C2-82F9-175FBBAE0E81}" type="slidenum">
              <a:rPr lang="en-GB" altLang="sr-Latn-RS" smtClean="0"/>
              <a:pPr/>
              <a:t>3</a:t>
            </a:fld>
            <a:endParaRPr lang="en-GB" altLang="sr-Latn-RS"/>
          </a:p>
        </p:txBody>
      </p:sp>
    </p:spTree>
    <p:extLst>
      <p:ext uri="{BB962C8B-B14F-4D97-AF65-F5344CB8AC3E}">
        <p14:creationId xmlns:p14="http://schemas.microsoft.com/office/powerpoint/2010/main" val="185785286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22400" y="228600"/>
            <a:ext cx="3860800" cy="2895600"/>
          </a:xfrm>
        </p:spPr>
      </p:sp>
      <p:sp>
        <p:nvSpPr>
          <p:cNvPr id="3" name="Notes Placeholder 2"/>
          <p:cNvSpPr>
            <a:spLocks noGrp="1"/>
          </p:cNvSpPr>
          <p:nvPr>
            <p:ph type="body" idx="1"/>
          </p:nvPr>
        </p:nvSpPr>
        <p:spPr/>
        <p:txBody>
          <a:bodyPr/>
          <a:lstStyle/>
          <a:p>
            <a:r>
              <a:rPr lang="sr-Latn-ME" sz="1200" dirty="0" smtClean="0"/>
              <a:t>Napravi se (neadekvatan) dinamički plan u obliku gantograma koji je sastavni deo ugovora.  Posle relativno kratkog vremena utvrde se velika odstupanja od plana. </a:t>
            </a:r>
          </a:p>
          <a:p>
            <a:r>
              <a:rPr lang="sr-Latn-ME" sz="1200" dirty="0" smtClean="0"/>
              <a:t>Popravkama originalnog plana ne može se više održati ugovoreni završetak radova.</a:t>
            </a:r>
          </a:p>
          <a:p>
            <a:r>
              <a:rPr lang="sr-Latn-ME" sz="1200" dirty="0" smtClean="0"/>
              <a:t>Pravi se novi dinamički plan sa produžetkom roka. </a:t>
            </a:r>
          </a:p>
          <a:p>
            <a:r>
              <a:rPr lang="sr-Latn-ME" sz="1200" dirty="0" smtClean="0"/>
              <a:t>Opšti utisak na projektu je da je to normalna situacija i da planiranje ne služi svojoj svrsi.</a:t>
            </a:r>
          </a:p>
          <a:p>
            <a:r>
              <a:rPr lang="sr-Latn-ME" sz="1200" dirty="0" smtClean="0"/>
              <a:t>Problemi potiču od:</a:t>
            </a:r>
          </a:p>
          <a:p>
            <a:pPr marL="171450" indent="-171450">
              <a:buFont typeface="Arial" panose="020B0604020202020204" pitchFamily="34" charset="0"/>
              <a:buChar char="•"/>
            </a:pPr>
            <a:r>
              <a:rPr lang="sr-Latn-ME" sz="1200" dirty="0" smtClean="0"/>
              <a:t>kvaliteta osnovnog dinamičkog plana</a:t>
            </a:r>
          </a:p>
          <a:p>
            <a:pPr marL="171450" indent="-171450">
              <a:buFont typeface="Arial" panose="020B0604020202020204" pitchFamily="34" charset="0"/>
              <a:buChar char="•"/>
            </a:pPr>
            <a:r>
              <a:rPr lang="sr-Latn-ME" sz="1200" dirty="0" smtClean="0"/>
              <a:t>Nedovoljno znanja za izradu operativnih planova.</a:t>
            </a:r>
            <a:r>
              <a:rPr lang="sr-Latn-ME" sz="1200" baseline="0" dirty="0" smtClean="0"/>
              <a:t> </a:t>
            </a:r>
            <a:r>
              <a:rPr lang="sr-Latn-ME" sz="1200" dirty="0" smtClean="0"/>
              <a:t>Retko ko ume. Nije lako ni standardno</a:t>
            </a:r>
          </a:p>
          <a:p>
            <a:r>
              <a:rPr lang="sr-Latn-ME" sz="1200" dirty="0" smtClean="0"/>
              <a:t>Bez operativnog planiranja, proces planiranja nije kompletan</a:t>
            </a:r>
          </a:p>
          <a:p>
            <a:r>
              <a:rPr lang="sr-Latn-ME" sz="1200" dirty="0" smtClean="0"/>
              <a:t>Ako je operativno planiranje loše (ili ga nema) ne može da se izmeri produktivnost. Bez toga ne znaju su pravi uzroci odstupanja, pa su i korektivne mere neadekvatne</a:t>
            </a:r>
          </a:p>
          <a:p>
            <a:pPr marL="0" indent="0">
              <a:buNone/>
            </a:pPr>
            <a:endParaRPr lang="sr-Latn-ME" sz="1200" dirty="0" smtClean="0"/>
          </a:p>
          <a:p>
            <a:endParaRPr lang="sr-Latn-ME" dirty="0"/>
          </a:p>
        </p:txBody>
      </p:sp>
      <p:sp>
        <p:nvSpPr>
          <p:cNvPr id="4" name="Slide Number Placeholder 3"/>
          <p:cNvSpPr>
            <a:spLocks noGrp="1"/>
          </p:cNvSpPr>
          <p:nvPr>
            <p:ph type="sldNum" sz="quarter" idx="10"/>
          </p:nvPr>
        </p:nvSpPr>
        <p:spPr/>
        <p:txBody>
          <a:bodyPr/>
          <a:lstStyle/>
          <a:p>
            <a:fld id="{224EE2E5-B9ED-48C2-82F9-175FBBAE0E81}" type="slidenum">
              <a:rPr lang="en-GB" altLang="sr-Latn-RS" smtClean="0"/>
              <a:pPr/>
              <a:t>6</a:t>
            </a:fld>
            <a:endParaRPr lang="en-GB" altLang="sr-Latn-RS"/>
          </a:p>
        </p:txBody>
      </p:sp>
    </p:spTree>
    <p:extLst>
      <p:ext uri="{BB962C8B-B14F-4D97-AF65-F5344CB8AC3E}">
        <p14:creationId xmlns:p14="http://schemas.microsoft.com/office/powerpoint/2010/main" val="282430112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22400" y="228600"/>
            <a:ext cx="3860800" cy="2895600"/>
          </a:xfrm>
        </p:spPr>
      </p:sp>
      <p:sp>
        <p:nvSpPr>
          <p:cNvPr id="3" name="Notes Placeholder 2"/>
          <p:cNvSpPr>
            <a:spLocks noGrp="1"/>
          </p:cNvSpPr>
          <p:nvPr>
            <p:ph type="body" idx="1"/>
          </p:nvPr>
        </p:nvSpPr>
        <p:spPr/>
        <p:txBody>
          <a:bodyPr/>
          <a:lstStyle/>
          <a:p>
            <a:r>
              <a:rPr lang="sr-Latn-ME" dirty="0" smtClean="0">
                <a:hlinkClick r:id="rId3"/>
              </a:rPr>
              <a:t>http://gfosweb.gfos.hr/portal/images/stories/studij/strucni/organizacija-gradjenja-ii/Predavanje-VREMEN_PLANIRANJE16102015.pdf</a:t>
            </a:r>
            <a:endParaRPr lang="sr-Latn-ME" dirty="0" smtClean="0"/>
          </a:p>
          <a:p>
            <a:r>
              <a:rPr lang="sr-Latn-ME" dirty="0" smtClean="0"/>
              <a:t>„Postoje različite tehnike planiranja, kao i načina prikaza njihovih rezultata, ali nema univerzalno najbolje. Svaka metoda ima svojih poznatih mana, a da bi one što manje došle do izražaja važan je izbor najprikladnije za svaki konkretni slučaj. To najprije ovisi o karakteristikama građevine koja će se izvoditi i fazi razvoja projekta, ali i krajnjem korisniku.“</a:t>
            </a:r>
            <a:endParaRPr lang="sr-Latn-ME" dirty="0"/>
          </a:p>
        </p:txBody>
      </p:sp>
      <p:sp>
        <p:nvSpPr>
          <p:cNvPr id="4" name="Slide Number Placeholder 3"/>
          <p:cNvSpPr>
            <a:spLocks noGrp="1"/>
          </p:cNvSpPr>
          <p:nvPr>
            <p:ph type="sldNum" sz="quarter" idx="10"/>
          </p:nvPr>
        </p:nvSpPr>
        <p:spPr/>
        <p:txBody>
          <a:bodyPr/>
          <a:lstStyle/>
          <a:p>
            <a:fld id="{224EE2E5-B9ED-48C2-82F9-175FBBAE0E81}" type="slidenum">
              <a:rPr lang="en-GB" altLang="sr-Latn-RS" smtClean="0"/>
              <a:pPr/>
              <a:t>7</a:t>
            </a:fld>
            <a:endParaRPr lang="en-GB" altLang="sr-Latn-RS"/>
          </a:p>
        </p:txBody>
      </p:sp>
    </p:spTree>
    <p:extLst>
      <p:ext uri="{BB962C8B-B14F-4D97-AF65-F5344CB8AC3E}">
        <p14:creationId xmlns:p14="http://schemas.microsoft.com/office/powerpoint/2010/main" val="325662798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22400" y="228600"/>
            <a:ext cx="3860800" cy="2895600"/>
          </a:xfrm>
        </p:spPr>
      </p:sp>
      <p:sp>
        <p:nvSpPr>
          <p:cNvPr id="3" name="Notes Placeholder 2"/>
          <p:cNvSpPr>
            <a:spLocks noGrp="1"/>
          </p:cNvSpPr>
          <p:nvPr>
            <p:ph type="body" idx="1"/>
          </p:nvPr>
        </p:nvSpPr>
        <p:spPr/>
        <p:txBody>
          <a:bodyPr/>
          <a:lstStyle/>
          <a:p>
            <a:endParaRPr lang="sr-Latn-ME" dirty="0"/>
          </a:p>
        </p:txBody>
      </p:sp>
      <p:sp>
        <p:nvSpPr>
          <p:cNvPr id="4" name="Slide Number Placeholder 3"/>
          <p:cNvSpPr>
            <a:spLocks noGrp="1"/>
          </p:cNvSpPr>
          <p:nvPr>
            <p:ph type="sldNum" sz="quarter" idx="10"/>
          </p:nvPr>
        </p:nvSpPr>
        <p:spPr/>
        <p:txBody>
          <a:bodyPr/>
          <a:lstStyle/>
          <a:p>
            <a:fld id="{224EE2E5-B9ED-48C2-82F9-175FBBAE0E81}" type="slidenum">
              <a:rPr lang="en-GB" altLang="sr-Latn-RS" smtClean="0"/>
              <a:pPr/>
              <a:t>8</a:t>
            </a:fld>
            <a:endParaRPr lang="en-GB" altLang="sr-Latn-RS"/>
          </a:p>
        </p:txBody>
      </p:sp>
    </p:spTree>
    <p:extLst>
      <p:ext uri="{BB962C8B-B14F-4D97-AF65-F5344CB8AC3E}">
        <p14:creationId xmlns:p14="http://schemas.microsoft.com/office/powerpoint/2010/main" val="240143426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22400" y="228600"/>
            <a:ext cx="3860800" cy="2895600"/>
          </a:xfrm>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sr-Latn-ME" dirty="0" smtClean="0">
                <a:hlinkClick r:id="rId3" invalidUrl="http:///"/>
              </a:rPr>
              <a:t>http</a:t>
            </a:r>
            <a:r>
              <a:rPr lang="sr-Latn-ME" dirty="0" smtClean="0">
                <a:hlinkClick r:id="rId4" invalidUrl="http:///"/>
              </a:rPr>
              <a:t>://</a:t>
            </a:r>
            <a:r>
              <a:rPr lang="sr-Latn-ME" dirty="0" smtClean="0">
                <a:hlinkClick r:id="rId5"/>
              </a:rPr>
              <a:t>http://gfosweb.gfos.hr/portal/images/stories/studij/strucni/organizacija-gradjenja-ii/Predavanje-VREMEN_PLANIRANJE16102015.pdf</a:t>
            </a:r>
            <a:endParaRPr lang="sr-Latn-ME" dirty="0" smtClean="0"/>
          </a:p>
        </p:txBody>
      </p:sp>
      <p:sp>
        <p:nvSpPr>
          <p:cNvPr id="4" name="Slide Number Placeholder 3"/>
          <p:cNvSpPr>
            <a:spLocks noGrp="1"/>
          </p:cNvSpPr>
          <p:nvPr>
            <p:ph type="sldNum" sz="quarter" idx="10"/>
          </p:nvPr>
        </p:nvSpPr>
        <p:spPr/>
        <p:txBody>
          <a:bodyPr/>
          <a:lstStyle/>
          <a:p>
            <a:fld id="{224EE2E5-B9ED-48C2-82F9-175FBBAE0E81}" type="slidenum">
              <a:rPr lang="en-GB" altLang="sr-Latn-RS" smtClean="0"/>
              <a:pPr/>
              <a:t>9</a:t>
            </a:fld>
            <a:endParaRPr lang="en-GB" altLang="sr-Latn-RS"/>
          </a:p>
        </p:txBody>
      </p:sp>
    </p:spTree>
    <p:extLst>
      <p:ext uri="{BB962C8B-B14F-4D97-AF65-F5344CB8AC3E}">
        <p14:creationId xmlns:p14="http://schemas.microsoft.com/office/powerpoint/2010/main" val="115436683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22400" y="228600"/>
            <a:ext cx="3860800" cy="2895600"/>
          </a:xfrm>
        </p:spPr>
      </p:sp>
      <p:sp>
        <p:nvSpPr>
          <p:cNvPr id="3" name="Notes Placeholder 2"/>
          <p:cNvSpPr>
            <a:spLocks noGrp="1"/>
          </p:cNvSpPr>
          <p:nvPr>
            <p:ph type="body" idx="1"/>
          </p:nvPr>
        </p:nvSpPr>
        <p:spPr/>
        <p:txBody>
          <a:bodyPr/>
          <a:lstStyle/>
          <a:p>
            <a:endParaRPr lang="sr-Latn-ME" dirty="0"/>
          </a:p>
        </p:txBody>
      </p:sp>
      <p:sp>
        <p:nvSpPr>
          <p:cNvPr id="4" name="Slide Number Placeholder 3"/>
          <p:cNvSpPr>
            <a:spLocks noGrp="1"/>
          </p:cNvSpPr>
          <p:nvPr>
            <p:ph type="sldNum" sz="quarter" idx="10"/>
          </p:nvPr>
        </p:nvSpPr>
        <p:spPr/>
        <p:txBody>
          <a:bodyPr/>
          <a:lstStyle/>
          <a:p>
            <a:fld id="{224EE2E5-B9ED-48C2-82F9-175FBBAE0E81}" type="slidenum">
              <a:rPr lang="en-GB" altLang="sr-Latn-RS" smtClean="0"/>
              <a:pPr/>
              <a:t>10</a:t>
            </a:fld>
            <a:endParaRPr lang="en-GB" altLang="sr-Latn-RS"/>
          </a:p>
        </p:txBody>
      </p:sp>
    </p:spTree>
    <p:extLst>
      <p:ext uri="{BB962C8B-B14F-4D97-AF65-F5344CB8AC3E}">
        <p14:creationId xmlns:p14="http://schemas.microsoft.com/office/powerpoint/2010/main" val="94664161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cxnSp>
        <p:nvCxnSpPr>
          <p:cNvPr id="4" name="Straight Connector 3"/>
          <p:cNvCxnSpPr/>
          <p:nvPr/>
        </p:nvCxnSpPr>
        <p:spPr>
          <a:xfrm>
            <a:off x="2395538" y="3529013"/>
            <a:ext cx="5619750" cy="0"/>
          </a:xfrm>
          <a:prstGeom prst="line">
            <a:avLst/>
          </a:prstGeom>
          <a:ln w="31750"/>
        </p:spPr>
        <p:style>
          <a:lnRef idx="3">
            <a:schemeClr val="accent1"/>
          </a:lnRef>
          <a:fillRef idx="0">
            <a:schemeClr val="accent1"/>
          </a:fillRef>
          <a:effectRef idx="2">
            <a:schemeClr val="accent1"/>
          </a:effectRef>
          <a:fontRef idx="minor">
            <a:schemeClr val="tx1"/>
          </a:fontRef>
        </p:style>
      </p:cxnSp>
      <p:sp>
        <p:nvSpPr>
          <p:cNvPr id="2" name="Title 1"/>
          <p:cNvSpPr>
            <a:spLocks noGrp="1"/>
          </p:cNvSpPr>
          <p:nvPr>
            <p:ph type="ctrTitle"/>
          </p:nvPr>
        </p:nvSpPr>
        <p:spPr>
          <a:xfrm>
            <a:off x="2396319" y="802299"/>
            <a:ext cx="5618515" cy="2541431"/>
          </a:xfrm>
        </p:spPr>
        <p:txBody>
          <a:bodyPr bIns="0" anchor="b"/>
          <a:lstStyle>
            <a:lvl1pPr algn="l">
              <a:defRPr sz="4400"/>
            </a:lvl1pPr>
          </a:lstStyle>
          <a:p>
            <a:r>
              <a:rPr lang="en-US" dirty="0" smtClean="0"/>
              <a:t>Click to edit Master title style</a:t>
            </a:r>
            <a:endParaRPr lang="en-US" dirty="0"/>
          </a:p>
        </p:txBody>
      </p:sp>
      <p:sp>
        <p:nvSpPr>
          <p:cNvPr id="3" name="Subtitle 2"/>
          <p:cNvSpPr>
            <a:spLocks noGrp="1"/>
          </p:cNvSpPr>
          <p:nvPr>
            <p:ph type="subTitle" idx="1"/>
          </p:nvPr>
        </p:nvSpPr>
        <p:spPr>
          <a:xfrm>
            <a:off x="2396319" y="3531205"/>
            <a:ext cx="5618515" cy="480131"/>
          </a:xfrm>
        </p:spPr>
        <p:txBody>
          <a:bodyPr tIns="91440" bIns="91440">
            <a:noAutofit/>
          </a:bodyPr>
          <a:lstStyle>
            <a:lvl1pPr marL="0" indent="0" algn="l">
              <a:buNone/>
              <a:defRPr sz="1600" b="0" cap="all" baseline="0">
                <a:solidFill>
                  <a:schemeClr val="tx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smtClean="0"/>
              <a:t>Click to edit Master subtitle style</a:t>
            </a:r>
            <a:endParaRPr lang="en-US" dirty="0"/>
          </a:p>
        </p:txBody>
      </p:sp>
      <p:sp>
        <p:nvSpPr>
          <p:cNvPr id="5" name="Date Placeholder 3"/>
          <p:cNvSpPr>
            <a:spLocks noGrp="1"/>
          </p:cNvSpPr>
          <p:nvPr>
            <p:ph type="dt" sz="half" idx="10"/>
          </p:nvPr>
        </p:nvSpPr>
        <p:spPr/>
        <p:txBody>
          <a:bodyPr/>
          <a:lstStyle>
            <a:lvl1pPr>
              <a:defRPr/>
            </a:lvl1pPr>
          </a:lstStyle>
          <a:p>
            <a:pPr>
              <a:defRPr/>
            </a:pPr>
            <a:endParaRPr lang="en-GB" altLang="sr-Latn-RS"/>
          </a:p>
        </p:txBody>
      </p:sp>
      <p:sp>
        <p:nvSpPr>
          <p:cNvPr id="6" name="Footer Placeholder 4"/>
          <p:cNvSpPr>
            <a:spLocks noGrp="1"/>
          </p:cNvSpPr>
          <p:nvPr>
            <p:ph type="ftr" sz="quarter" idx="11"/>
          </p:nvPr>
        </p:nvSpPr>
        <p:spPr>
          <a:xfrm>
            <a:off x="2395538" y="328613"/>
            <a:ext cx="3087687" cy="309562"/>
          </a:xfrm>
        </p:spPr>
        <p:txBody>
          <a:bodyPr/>
          <a:lstStyle>
            <a:lvl1pPr>
              <a:defRPr/>
            </a:lvl1pPr>
          </a:lstStyle>
          <a:p>
            <a:pPr>
              <a:defRPr/>
            </a:pPr>
            <a:endParaRPr lang="en-GB" altLang="sr-Latn-RS"/>
          </a:p>
        </p:txBody>
      </p:sp>
      <p:sp>
        <p:nvSpPr>
          <p:cNvPr id="7" name="Slide Number Placeholder 5"/>
          <p:cNvSpPr>
            <a:spLocks noGrp="1"/>
          </p:cNvSpPr>
          <p:nvPr>
            <p:ph type="sldNum" sz="quarter" idx="12"/>
          </p:nvPr>
        </p:nvSpPr>
        <p:spPr>
          <a:xfrm>
            <a:off x="1435100" y="798513"/>
            <a:ext cx="801688" cy="504825"/>
          </a:xfrm>
        </p:spPr>
        <p:txBody>
          <a:bodyPr/>
          <a:lstStyle>
            <a:lvl1pPr>
              <a:defRPr smtClean="0"/>
            </a:lvl1pPr>
          </a:lstStyle>
          <a:p>
            <a:fld id="{9E4CCC29-1045-477B-9320-68CE35D4BDE8}" type="slidenum">
              <a:rPr lang="en-GB" altLang="sr-Latn-RS" smtClean="0"/>
              <a:pPr/>
              <a:t>‹#›</a:t>
            </a:fld>
            <a:endParaRPr lang="en-GB" altLang="sr-Latn-RS"/>
          </a:p>
        </p:txBody>
      </p:sp>
    </p:spTree>
    <p:extLst>
      <p:ext uri="{BB962C8B-B14F-4D97-AF65-F5344CB8AC3E}">
        <p14:creationId xmlns:p14="http://schemas.microsoft.com/office/powerpoint/2010/main" val="345323709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5" name="Group 10"/>
          <p:cNvGrpSpPr>
            <a:grpSpLocks/>
          </p:cNvGrpSpPr>
          <p:nvPr/>
        </p:nvGrpSpPr>
        <p:grpSpPr bwMode="auto">
          <a:xfrm>
            <a:off x="4995863" y="482600"/>
            <a:ext cx="3511550" cy="5148263"/>
            <a:chOff x="6852919" y="583365"/>
            <a:chExt cx="4681849" cy="5181928"/>
          </a:xfrm>
        </p:grpSpPr>
        <p:sp>
          <p:nvSpPr>
            <p:cNvPr id="6" name="Rectangle 5"/>
            <p:cNvSpPr/>
            <p:nvPr/>
          </p:nvSpPr>
          <p:spPr>
            <a:xfrm>
              <a:off x="6852919" y="583365"/>
              <a:ext cx="4681849" cy="5181928"/>
            </a:xfrm>
            <a:prstGeom prst="rect">
              <a:avLst/>
            </a:prstGeom>
            <a:gradFill>
              <a:gsLst>
                <a:gs pos="0">
                  <a:srgbClr val="000001"/>
                </a:gs>
                <a:gs pos="100000">
                  <a:srgbClr val="191919"/>
                </a:gs>
              </a:gsLst>
            </a:gradFill>
            <a:ln w="76200" cmpd="sng">
              <a:noFill/>
              <a:miter lim="800000"/>
            </a:ln>
            <a:effectLst>
              <a:outerShdw blurRad="127000" dist="228600" dir="4740000" sx="98000" sy="98000" algn="tl" rotWithShape="0">
                <a:srgbClr val="000000">
                  <a:alpha val="34000"/>
                </a:srgbClr>
              </a:outerShdw>
            </a:effectLst>
            <a:scene3d>
              <a:camera prst="orthographicFront"/>
              <a:lightRig rig="threePt" dir="t"/>
            </a:scene3d>
            <a:sp3d>
              <a:bevelT w="152400" h="50800" prst="softRound"/>
            </a:sp3d>
          </p:spPr>
          <p:style>
            <a:lnRef idx="1">
              <a:schemeClr val="accent1"/>
            </a:lnRef>
            <a:fillRef idx="3">
              <a:schemeClr val="accent1"/>
            </a:fillRef>
            <a:effectRef idx="2">
              <a:schemeClr val="accent1"/>
            </a:effectRef>
            <a:fontRef idx="minor">
              <a:schemeClr val="lt1"/>
            </a:fontRef>
          </p:style>
        </p:sp>
        <p:sp>
          <p:nvSpPr>
            <p:cNvPr id="7" name="Rectangle 6"/>
            <p:cNvSpPr/>
            <p:nvPr/>
          </p:nvSpPr>
          <p:spPr>
            <a:xfrm>
              <a:off x="7273787" y="915806"/>
              <a:ext cx="3844017" cy="4507918"/>
            </a:xfrm>
            <a:prstGeom prst="rect">
              <a:avLst/>
            </a:prstGeom>
            <a:gradFill>
              <a:gsLst>
                <a:gs pos="0">
                  <a:srgbClr val="DADADA"/>
                </a:gs>
                <a:gs pos="100000">
                  <a:srgbClr val="FFFFFE"/>
                </a:gs>
              </a:gsLst>
              <a:lin ang="16200000" scaled="0"/>
            </a:gradFill>
            <a:ln w="508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prst="relaxedInset"/>
            </a:sp3d>
          </p:spPr>
          <p:style>
            <a:lnRef idx="1">
              <a:schemeClr val="accent1"/>
            </a:lnRef>
            <a:fillRef idx="3">
              <a:schemeClr val="accent1"/>
            </a:fillRef>
            <a:effectRef idx="2">
              <a:schemeClr val="accent1"/>
            </a:effectRef>
            <a:fontRef idx="minor">
              <a:schemeClr val="lt1"/>
            </a:fontRef>
          </p:style>
        </p:sp>
      </p:grpSp>
      <p:cxnSp>
        <p:nvCxnSpPr>
          <p:cNvPr id="8" name="Straight Connector 7"/>
          <p:cNvCxnSpPr/>
          <p:nvPr/>
        </p:nvCxnSpPr>
        <p:spPr>
          <a:xfrm>
            <a:off x="1441450" y="3143250"/>
            <a:ext cx="3241675" cy="0"/>
          </a:xfrm>
          <a:prstGeom prst="line">
            <a:avLst/>
          </a:prstGeom>
          <a:ln w="31750"/>
        </p:spPr>
        <p:style>
          <a:lnRef idx="3">
            <a:schemeClr val="accent1"/>
          </a:lnRef>
          <a:fillRef idx="0">
            <a:schemeClr val="accent1"/>
          </a:fillRef>
          <a:effectRef idx="2">
            <a:schemeClr val="accent1"/>
          </a:effectRef>
          <a:fontRef idx="minor">
            <a:schemeClr val="tx1"/>
          </a:fontRef>
        </p:style>
      </p:cxnSp>
      <p:sp>
        <p:nvSpPr>
          <p:cNvPr id="2" name="Title 1"/>
          <p:cNvSpPr>
            <a:spLocks noGrp="1"/>
          </p:cNvSpPr>
          <p:nvPr>
            <p:ph type="title"/>
          </p:nvPr>
        </p:nvSpPr>
        <p:spPr>
          <a:xfrm>
            <a:off x="1444148" y="1129513"/>
            <a:ext cx="3244935" cy="1830584"/>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5640128" y="1122543"/>
            <a:ext cx="2234998" cy="3866327"/>
          </a:xfrm>
          <a:solidFill>
            <a:schemeClr val="bg1">
              <a:lumMod val="85000"/>
            </a:schemeClr>
          </a:solidFill>
          <a:ln w="9525" cap="sq">
            <a:noFill/>
            <a:miter lim="800000"/>
          </a:ln>
          <a:effectLst/>
        </p:spPr>
        <p:txBody>
          <a:bodyPr rtlCol="0">
            <a:normAutofit/>
          </a:bodyPr>
          <a:lstStyle>
            <a:lvl1pPr marL="0" indent="0" algn="ctr">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lvl="0"/>
            <a:r>
              <a:rPr lang="en-US" noProof="0" smtClean="0"/>
              <a:t>Click icon to add picture</a:t>
            </a:r>
            <a:endParaRPr lang="en-US" noProof="0" dirty="0"/>
          </a:p>
        </p:txBody>
      </p:sp>
      <p:sp>
        <p:nvSpPr>
          <p:cNvPr id="4" name="Text Placeholder 3"/>
          <p:cNvSpPr>
            <a:spLocks noGrp="1"/>
          </p:cNvSpPr>
          <p:nvPr>
            <p:ph type="body" sz="half" idx="2"/>
          </p:nvPr>
        </p:nvSpPr>
        <p:spPr>
          <a:xfrm>
            <a:off x="1443492" y="3145992"/>
            <a:ext cx="3240286" cy="2003742"/>
          </a:xfrm>
        </p:spPr>
        <p:txBody>
          <a:bodyPr>
            <a:normAutofit/>
          </a:bodyPr>
          <a:lstStyle>
            <a:lvl1pPr marL="0" indent="0" algn="l">
              <a:buNone/>
              <a:defRPr sz="18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Edit Master text styles</a:t>
            </a:r>
          </a:p>
        </p:txBody>
      </p:sp>
      <p:sp>
        <p:nvSpPr>
          <p:cNvPr id="9" name="Date Placeholder 4"/>
          <p:cNvSpPr>
            <a:spLocks noGrp="1"/>
          </p:cNvSpPr>
          <p:nvPr>
            <p:ph type="dt" sz="half" idx="10"/>
          </p:nvPr>
        </p:nvSpPr>
        <p:spPr>
          <a:xfrm>
            <a:off x="1436688" y="5470525"/>
            <a:ext cx="3252787" cy="319088"/>
          </a:xfrm>
        </p:spPr>
        <p:txBody>
          <a:bodyPr/>
          <a:lstStyle>
            <a:lvl1pPr algn="l">
              <a:defRPr smtClean="0"/>
            </a:lvl1pPr>
          </a:lstStyle>
          <a:p>
            <a:pPr>
              <a:defRPr/>
            </a:pPr>
            <a:endParaRPr lang="en-US" altLang="sr-Latn-RS"/>
          </a:p>
        </p:txBody>
      </p:sp>
      <p:sp>
        <p:nvSpPr>
          <p:cNvPr id="10" name="Footer Placeholder 5"/>
          <p:cNvSpPr>
            <a:spLocks noGrp="1"/>
          </p:cNvSpPr>
          <p:nvPr>
            <p:ph type="ftr" sz="quarter" idx="11"/>
          </p:nvPr>
        </p:nvSpPr>
        <p:spPr>
          <a:xfrm>
            <a:off x="1438275" y="319088"/>
            <a:ext cx="3251200" cy="320675"/>
          </a:xfrm>
        </p:spPr>
        <p:txBody>
          <a:bodyPr/>
          <a:lstStyle>
            <a:lvl1pPr>
              <a:defRPr/>
            </a:lvl1pPr>
          </a:lstStyle>
          <a:p>
            <a:pPr>
              <a:defRPr/>
            </a:pPr>
            <a:endParaRPr lang="en-GB" altLang="sr-Latn-RS"/>
          </a:p>
        </p:txBody>
      </p:sp>
      <p:sp>
        <p:nvSpPr>
          <p:cNvPr id="11" name="Slide Number Placeholder 6"/>
          <p:cNvSpPr>
            <a:spLocks noGrp="1"/>
          </p:cNvSpPr>
          <p:nvPr>
            <p:ph type="sldNum" sz="quarter" idx="12"/>
          </p:nvPr>
        </p:nvSpPr>
        <p:spPr/>
        <p:txBody>
          <a:bodyPr/>
          <a:lstStyle>
            <a:lvl1pPr>
              <a:defRPr smtClean="0"/>
            </a:lvl1pPr>
          </a:lstStyle>
          <a:p>
            <a:fld id="{1B5E6F4F-2DF5-41A8-A6FA-A8C2DDB6E0E6}" type="slidenum">
              <a:rPr lang="en-GB" altLang="sr-Latn-RS" smtClean="0"/>
              <a:pPr/>
              <a:t>‹#›</a:t>
            </a:fld>
            <a:endParaRPr lang="en-GB" altLang="sr-Latn-RS"/>
          </a:p>
        </p:txBody>
      </p:sp>
    </p:spTree>
    <p:extLst>
      <p:ext uri="{BB962C8B-B14F-4D97-AF65-F5344CB8AC3E}">
        <p14:creationId xmlns:p14="http://schemas.microsoft.com/office/powerpoint/2010/main" val="41841222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cxnSp>
        <p:nvCxnSpPr>
          <p:cNvPr id="4" name="Straight Connector 3"/>
          <p:cNvCxnSpPr/>
          <p:nvPr/>
        </p:nvCxnSpPr>
        <p:spPr>
          <a:xfrm>
            <a:off x="1443038" y="1847850"/>
            <a:ext cx="6572250" cy="0"/>
          </a:xfrm>
          <a:prstGeom prst="line">
            <a:avLst/>
          </a:prstGeom>
          <a:ln w="31750"/>
        </p:spPr>
        <p:style>
          <a:lnRef idx="3">
            <a:schemeClr val="accent1"/>
          </a:lnRef>
          <a:fillRef idx="0">
            <a:schemeClr val="accent1"/>
          </a:fillRef>
          <a:effectRef idx="2">
            <a:schemeClr val="accent1"/>
          </a:effectRef>
          <a:fontRef idx="minor">
            <a:schemeClr val="tx1"/>
          </a:fontRef>
        </p:style>
      </p:cxnSp>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3"/>
          <p:cNvSpPr>
            <a:spLocks noGrp="1"/>
          </p:cNvSpPr>
          <p:nvPr>
            <p:ph type="dt" sz="half" idx="10"/>
          </p:nvPr>
        </p:nvSpPr>
        <p:spPr/>
        <p:txBody>
          <a:bodyPr/>
          <a:lstStyle>
            <a:lvl1pPr>
              <a:defRPr smtClean="0"/>
            </a:lvl1pPr>
          </a:lstStyle>
          <a:p>
            <a:pPr>
              <a:defRPr/>
            </a:pPr>
            <a:endParaRPr lang="en-US" altLang="sr-Latn-RS"/>
          </a:p>
        </p:txBody>
      </p:sp>
      <p:sp>
        <p:nvSpPr>
          <p:cNvPr id="6" name="Footer Placeholder 4"/>
          <p:cNvSpPr>
            <a:spLocks noGrp="1"/>
          </p:cNvSpPr>
          <p:nvPr>
            <p:ph type="ftr" sz="quarter" idx="11"/>
          </p:nvPr>
        </p:nvSpPr>
        <p:spPr/>
        <p:txBody>
          <a:bodyPr/>
          <a:lstStyle>
            <a:lvl1pPr>
              <a:defRPr/>
            </a:lvl1pPr>
          </a:lstStyle>
          <a:p>
            <a:pPr>
              <a:defRPr/>
            </a:pPr>
            <a:endParaRPr lang="en-GB" altLang="sr-Latn-RS"/>
          </a:p>
        </p:txBody>
      </p:sp>
      <p:sp>
        <p:nvSpPr>
          <p:cNvPr id="7" name="Slide Number Placeholder 5"/>
          <p:cNvSpPr>
            <a:spLocks noGrp="1"/>
          </p:cNvSpPr>
          <p:nvPr>
            <p:ph type="sldNum" sz="quarter" idx="12"/>
          </p:nvPr>
        </p:nvSpPr>
        <p:spPr/>
        <p:txBody>
          <a:bodyPr/>
          <a:lstStyle>
            <a:lvl1pPr>
              <a:defRPr smtClean="0"/>
            </a:lvl1pPr>
          </a:lstStyle>
          <a:p>
            <a:fld id="{F92E17F0-DB84-4F56-A884-8502FC28964E}" type="slidenum">
              <a:rPr lang="en-GB" altLang="sr-Latn-RS" smtClean="0"/>
              <a:pPr/>
              <a:t>‹#›</a:t>
            </a:fld>
            <a:endParaRPr lang="en-GB" altLang="sr-Latn-RS"/>
          </a:p>
        </p:txBody>
      </p:sp>
    </p:spTree>
    <p:extLst>
      <p:ext uri="{BB962C8B-B14F-4D97-AF65-F5344CB8AC3E}">
        <p14:creationId xmlns:p14="http://schemas.microsoft.com/office/powerpoint/2010/main" val="302135844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cxnSp>
        <p:nvCxnSpPr>
          <p:cNvPr id="4" name="Straight Connector 3"/>
          <p:cNvCxnSpPr/>
          <p:nvPr/>
        </p:nvCxnSpPr>
        <p:spPr>
          <a:xfrm>
            <a:off x="6918325" y="798513"/>
            <a:ext cx="0" cy="4660900"/>
          </a:xfrm>
          <a:prstGeom prst="line">
            <a:avLst/>
          </a:prstGeom>
          <a:ln w="31750"/>
        </p:spPr>
        <p:style>
          <a:lnRef idx="3">
            <a:schemeClr val="accent1"/>
          </a:lnRef>
          <a:fillRef idx="0">
            <a:schemeClr val="accent1"/>
          </a:fillRef>
          <a:effectRef idx="2">
            <a:schemeClr val="accent1"/>
          </a:effectRef>
          <a:fontRef idx="minor">
            <a:schemeClr val="tx1"/>
          </a:fontRef>
        </p:style>
      </p:cxnSp>
      <p:sp>
        <p:nvSpPr>
          <p:cNvPr id="2" name="Vertical Title 1"/>
          <p:cNvSpPr>
            <a:spLocks noGrp="1"/>
          </p:cNvSpPr>
          <p:nvPr>
            <p:ph type="title" orient="vert"/>
          </p:nvPr>
        </p:nvSpPr>
        <p:spPr>
          <a:xfrm>
            <a:off x="6918028" y="798974"/>
            <a:ext cx="1103027" cy="4659889"/>
          </a:xfrm>
        </p:spPr>
        <p:txBody>
          <a:bodyPr vert="eaVert"/>
          <a:lstStyle>
            <a:lvl1pPr algn="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443491" y="798974"/>
            <a:ext cx="5301095" cy="4659889"/>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3"/>
          <p:cNvSpPr>
            <a:spLocks noGrp="1"/>
          </p:cNvSpPr>
          <p:nvPr>
            <p:ph type="dt" sz="half" idx="10"/>
          </p:nvPr>
        </p:nvSpPr>
        <p:spPr/>
        <p:txBody>
          <a:bodyPr/>
          <a:lstStyle>
            <a:lvl1pPr>
              <a:defRPr smtClean="0"/>
            </a:lvl1pPr>
          </a:lstStyle>
          <a:p>
            <a:pPr>
              <a:defRPr/>
            </a:pPr>
            <a:endParaRPr lang="en-US" altLang="sr-Latn-RS"/>
          </a:p>
        </p:txBody>
      </p:sp>
      <p:sp>
        <p:nvSpPr>
          <p:cNvPr id="6" name="Footer Placeholder 4"/>
          <p:cNvSpPr>
            <a:spLocks noGrp="1"/>
          </p:cNvSpPr>
          <p:nvPr>
            <p:ph type="ftr" sz="quarter" idx="11"/>
          </p:nvPr>
        </p:nvSpPr>
        <p:spPr/>
        <p:txBody>
          <a:bodyPr/>
          <a:lstStyle>
            <a:lvl1pPr>
              <a:defRPr/>
            </a:lvl1pPr>
          </a:lstStyle>
          <a:p>
            <a:pPr>
              <a:defRPr/>
            </a:pPr>
            <a:endParaRPr lang="en-GB" altLang="sr-Latn-RS"/>
          </a:p>
        </p:txBody>
      </p:sp>
      <p:sp>
        <p:nvSpPr>
          <p:cNvPr id="7" name="Slide Number Placeholder 5"/>
          <p:cNvSpPr>
            <a:spLocks noGrp="1"/>
          </p:cNvSpPr>
          <p:nvPr>
            <p:ph type="sldNum" sz="quarter" idx="12"/>
          </p:nvPr>
        </p:nvSpPr>
        <p:spPr/>
        <p:txBody>
          <a:bodyPr/>
          <a:lstStyle>
            <a:lvl1pPr>
              <a:defRPr smtClean="0"/>
            </a:lvl1pPr>
          </a:lstStyle>
          <a:p>
            <a:fld id="{EE56CDDA-A85A-41E4-AC1F-ADFC19F04778}" type="slidenum">
              <a:rPr lang="en-GB" altLang="sr-Latn-RS" smtClean="0"/>
              <a:pPr/>
              <a:t>‹#›</a:t>
            </a:fld>
            <a:endParaRPr lang="en-GB" altLang="sr-Latn-RS"/>
          </a:p>
        </p:txBody>
      </p:sp>
    </p:spTree>
    <p:extLst>
      <p:ext uri="{BB962C8B-B14F-4D97-AF65-F5344CB8AC3E}">
        <p14:creationId xmlns:p14="http://schemas.microsoft.com/office/powerpoint/2010/main" val="27004118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cxnSp>
        <p:nvCxnSpPr>
          <p:cNvPr id="4" name="Straight Connector 3"/>
          <p:cNvCxnSpPr/>
          <p:nvPr/>
        </p:nvCxnSpPr>
        <p:spPr>
          <a:xfrm>
            <a:off x="842963" y="1290638"/>
            <a:ext cx="7905750" cy="0"/>
          </a:xfrm>
          <a:prstGeom prst="line">
            <a:avLst/>
          </a:prstGeom>
          <a:ln w="31750"/>
        </p:spPr>
        <p:style>
          <a:lnRef idx="3">
            <a:schemeClr val="accent1"/>
          </a:lnRef>
          <a:fillRef idx="0">
            <a:schemeClr val="accent1"/>
          </a:fillRef>
          <a:effectRef idx="2">
            <a:schemeClr val="accent1"/>
          </a:effectRef>
          <a:fontRef idx="minor">
            <a:schemeClr val="tx1"/>
          </a:fontRef>
        </p:style>
      </p:cxnSp>
      <p:sp>
        <p:nvSpPr>
          <p:cNvPr id="2" name="Title 1"/>
          <p:cNvSpPr>
            <a:spLocks noGrp="1"/>
          </p:cNvSpPr>
          <p:nvPr>
            <p:ph type="title"/>
          </p:nvPr>
        </p:nvSpPr>
        <p:spPr>
          <a:xfrm>
            <a:off x="971600" y="195267"/>
            <a:ext cx="7632848" cy="1049337"/>
          </a:xfrm>
        </p:spPr>
        <p:txBody>
          <a:bodyPr/>
          <a:lstStyle>
            <a:lvl1pPr>
              <a:defRPr sz="2800" baseline="0"/>
            </a:lvl1pPr>
          </a:lstStyle>
          <a:p>
            <a:r>
              <a:rPr lang="en-US" dirty="0" smtClean="0"/>
              <a:t>Click to edit Master title style</a:t>
            </a:r>
            <a:endParaRPr lang="en-US" dirty="0"/>
          </a:p>
        </p:txBody>
      </p:sp>
      <p:sp>
        <p:nvSpPr>
          <p:cNvPr id="3" name="Content Placeholder 2"/>
          <p:cNvSpPr>
            <a:spLocks noGrp="1"/>
          </p:cNvSpPr>
          <p:nvPr>
            <p:ph idx="1"/>
          </p:nvPr>
        </p:nvSpPr>
        <p:spPr>
          <a:xfrm>
            <a:off x="827584" y="1556792"/>
            <a:ext cx="7920880" cy="4392487"/>
          </a:xfrm>
        </p:spPr>
        <p:txBody>
          <a:bodyPr/>
          <a:lstStyle>
            <a:lvl1pPr>
              <a:lnSpc>
                <a:spcPct val="100000"/>
              </a:lnSpc>
              <a:defRPr sz="1800" baseline="0"/>
            </a:lvl1pPr>
            <a:lvl2pPr>
              <a:lnSpc>
                <a:spcPct val="100000"/>
              </a:lnSpc>
              <a:defRPr baseline="0"/>
            </a:lvl2pPr>
            <a:lvl3pPr>
              <a:lnSpc>
                <a:spcPct val="100000"/>
              </a:lnSpc>
              <a:defRPr/>
            </a:lvl3pPr>
            <a:lvl4pPr>
              <a:lnSpc>
                <a:spcPct val="100000"/>
              </a:lnSpc>
              <a:defRPr/>
            </a:lvl4pPr>
            <a:lvl5pPr>
              <a:lnSpc>
                <a:spcPct val="100000"/>
              </a:lnSpc>
              <a:defRPr/>
            </a:lvl5pPr>
          </a:lstStyle>
          <a:p>
            <a:pPr lvl="0"/>
            <a:r>
              <a:rPr lang="en-US" dirty="0" smtClean="0"/>
              <a:t>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Slide Number Placeholder 5"/>
          <p:cNvSpPr>
            <a:spLocks noGrp="1"/>
          </p:cNvSpPr>
          <p:nvPr>
            <p:ph type="sldNum" sz="quarter" idx="10"/>
          </p:nvPr>
        </p:nvSpPr>
        <p:spPr>
          <a:xfrm>
            <a:off x="47625" y="195263"/>
            <a:ext cx="795338" cy="504825"/>
          </a:xfrm>
        </p:spPr>
        <p:txBody>
          <a:bodyPr/>
          <a:lstStyle>
            <a:lvl1pPr>
              <a:defRPr smtClean="0"/>
            </a:lvl1pPr>
          </a:lstStyle>
          <a:p>
            <a:fld id="{B26D2F16-D878-4944-9715-4C81076C7446}" type="slidenum">
              <a:rPr lang="en-GB" altLang="sr-Latn-RS" smtClean="0"/>
              <a:pPr/>
              <a:t>‹#›</a:t>
            </a:fld>
            <a:endParaRPr lang="en-GB" altLang="sr-Latn-RS"/>
          </a:p>
        </p:txBody>
      </p:sp>
    </p:spTree>
    <p:extLst>
      <p:ext uri="{BB962C8B-B14F-4D97-AF65-F5344CB8AC3E}">
        <p14:creationId xmlns:p14="http://schemas.microsoft.com/office/powerpoint/2010/main" val="18423820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cxnSp>
        <p:nvCxnSpPr>
          <p:cNvPr id="4" name="Straight Connector 3"/>
          <p:cNvCxnSpPr/>
          <p:nvPr/>
        </p:nvCxnSpPr>
        <p:spPr>
          <a:xfrm>
            <a:off x="1443038" y="3805238"/>
            <a:ext cx="5618162" cy="0"/>
          </a:xfrm>
          <a:prstGeom prst="line">
            <a:avLst/>
          </a:prstGeom>
          <a:ln w="31750"/>
        </p:spPr>
        <p:style>
          <a:lnRef idx="3">
            <a:schemeClr val="accent1"/>
          </a:lnRef>
          <a:fillRef idx="0">
            <a:schemeClr val="accent1"/>
          </a:fillRef>
          <a:effectRef idx="2">
            <a:schemeClr val="accent1"/>
          </a:effectRef>
          <a:fontRef idx="minor">
            <a:schemeClr val="tx1"/>
          </a:fontRef>
        </p:style>
      </p:cxnSp>
      <p:sp>
        <p:nvSpPr>
          <p:cNvPr id="2" name="Title 1"/>
          <p:cNvSpPr>
            <a:spLocks noGrp="1"/>
          </p:cNvSpPr>
          <p:nvPr>
            <p:ph type="title"/>
          </p:nvPr>
        </p:nvSpPr>
        <p:spPr>
          <a:xfrm>
            <a:off x="1443491" y="1756130"/>
            <a:ext cx="5617002" cy="1887950"/>
          </a:xfrm>
        </p:spPr>
        <p:txBody>
          <a:bodyPr anchor="b"/>
          <a:lstStyle>
            <a:lvl1pPr algn="l">
              <a:defRPr sz="3200"/>
            </a:lvl1pPr>
          </a:lstStyle>
          <a:p>
            <a:r>
              <a:rPr lang="en-US" dirty="0" smtClean="0"/>
              <a:t>Click to edit Master title style</a:t>
            </a:r>
            <a:endParaRPr lang="en-US" dirty="0"/>
          </a:p>
        </p:txBody>
      </p:sp>
      <p:sp>
        <p:nvSpPr>
          <p:cNvPr id="3" name="Text Placeholder 2"/>
          <p:cNvSpPr>
            <a:spLocks noGrp="1"/>
          </p:cNvSpPr>
          <p:nvPr>
            <p:ph type="body" idx="1"/>
          </p:nvPr>
        </p:nvSpPr>
        <p:spPr>
          <a:xfrm>
            <a:off x="1443492" y="3806196"/>
            <a:ext cx="5617002" cy="1012929"/>
          </a:xfrm>
        </p:spPr>
        <p:txBody>
          <a:bodyPr tIns="91440">
            <a:normAutofit/>
          </a:bodyPr>
          <a:lstStyle>
            <a:lvl1pPr marL="0" indent="0" algn="l">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dirty="0" smtClean="0"/>
              <a:t>Edit Master text styles</a:t>
            </a:r>
          </a:p>
        </p:txBody>
      </p:sp>
      <p:sp>
        <p:nvSpPr>
          <p:cNvPr id="5" name="Date Placeholder 3"/>
          <p:cNvSpPr>
            <a:spLocks noGrp="1"/>
          </p:cNvSpPr>
          <p:nvPr>
            <p:ph type="dt" sz="half" idx="10"/>
          </p:nvPr>
        </p:nvSpPr>
        <p:spPr/>
        <p:txBody>
          <a:bodyPr/>
          <a:lstStyle>
            <a:lvl1pPr>
              <a:defRPr smtClean="0"/>
            </a:lvl1pPr>
          </a:lstStyle>
          <a:p>
            <a:pPr>
              <a:defRPr/>
            </a:pPr>
            <a:endParaRPr lang="en-US" altLang="sr-Latn-RS"/>
          </a:p>
        </p:txBody>
      </p:sp>
      <p:sp>
        <p:nvSpPr>
          <p:cNvPr id="6" name="Footer Placeholder 4"/>
          <p:cNvSpPr>
            <a:spLocks noGrp="1"/>
          </p:cNvSpPr>
          <p:nvPr>
            <p:ph type="ftr" sz="quarter" idx="11"/>
          </p:nvPr>
        </p:nvSpPr>
        <p:spPr/>
        <p:txBody>
          <a:bodyPr/>
          <a:lstStyle>
            <a:lvl1pPr>
              <a:defRPr/>
            </a:lvl1pPr>
          </a:lstStyle>
          <a:p>
            <a:pPr>
              <a:defRPr/>
            </a:pPr>
            <a:endParaRPr lang="en-GB" altLang="sr-Latn-RS"/>
          </a:p>
        </p:txBody>
      </p:sp>
      <p:sp>
        <p:nvSpPr>
          <p:cNvPr id="7" name="Slide Number Placeholder 5"/>
          <p:cNvSpPr>
            <a:spLocks noGrp="1"/>
          </p:cNvSpPr>
          <p:nvPr>
            <p:ph type="sldNum" sz="quarter" idx="12"/>
          </p:nvPr>
        </p:nvSpPr>
        <p:spPr/>
        <p:txBody>
          <a:bodyPr/>
          <a:lstStyle>
            <a:lvl1pPr>
              <a:defRPr smtClean="0"/>
            </a:lvl1pPr>
          </a:lstStyle>
          <a:p>
            <a:fld id="{3D8341F1-14A4-495A-AE94-EEACB453CFBE}" type="slidenum">
              <a:rPr lang="en-GB" altLang="sr-Latn-RS" smtClean="0"/>
              <a:pPr/>
              <a:t>‹#›</a:t>
            </a:fld>
            <a:endParaRPr lang="en-GB" altLang="sr-Latn-RS"/>
          </a:p>
        </p:txBody>
      </p:sp>
    </p:spTree>
    <p:extLst>
      <p:ext uri="{BB962C8B-B14F-4D97-AF65-F5344CB8AC3E}">
        <p14:creationId xmlns:p14="http://schemas.microsoft.com/office/powerpoint/2010/main" val="272998928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cxnSp>
        <p:nvCxnSpPr>
          <p:cNvPr id="5" name="Straight Connector 4"/>
          <p:cNvCxnSpPr/>
          <p:nvPr/>
        </p:nvCxnSpPr>
        <p:spPr>
          <a:xfrm>
            <a:off x="842963" y="1290638"/>
            <a:ext cx="7905750" cy="0"/>
          </a:xfrm>
          <a:prstGeom prst="line">
            <a:avLst/>
          </a:prstGeom>
          <a:ln w="31750"/>
        </p:spPr>
        <p:style>
          <a:lnRef idx="3">
            <a:schemeClr val="accent1"/>
          </a:lnRef>
          <a:fillRef idx="0">
            <a:schemeClr val="accent1"/>
          </a:fillRef>
          <a:effectRef idx="2">
            <a:schemeClr val="accent1"/>
          </a:effectRef>
          <a:fontRef idx="minor">
            <a:schemeClr val="tx1"/>
          </a:fontRef>
        </p:style>
      </p:cxnSp>
      <p:sp>
        <p:nvSpPr>
          <p:cNvPr id="3" name="Content Placeholder 2"/>
          <p:cNvSpPr>
            <a:spLocks noGrp="1"/>
          </p:cNvSpPr>
          <p:nvPr>
            <p:ph sz="half" idx="1"/>
          </p:nvPr>
        </p:nvSpPr>
        <p:spPr>
          <a:xfrm>
            <a:off x="843270" y="1412775"/>
            <a:ext cx="3726091" cy="4536505"/>
          </a:xfrm>
        </p:spPr>
        <p:txBody>
          <a:bodyPr/>
          <a:lstStyle>
            <a:lvl1pPr>
              <a:lnSpc>
                <a:spcPct val="100000"/>
              </a:lnSpc>
              <a:defRPr sz="1800" baseline="0"/>
            </a:lvl1pPr>
            <a:lvl2pPr>
              <a:lnSpc>
                <a:spcPct val="100000"/>
              </a:lnSpc>
              <a:defRPr/>
            </a:lvl2pPr>
            <a:lvl3pPr>
              <a:lnSpc>
                <a:spcPct val="100000"/>
              </a:lnSpc>
              <a:defRPr/>
            </a:lvl3pPr>
            <a:lvl4pPr>
              <a:lnSpc>
                <a:spcPct val="100000"/>
              </a:lnSpc>
              <a:defRPr/>
            </a:lvl4pPr>
            <a:lvl5pPr>
              <a:lnSpc>
                <a:spcPct val="100000"/>
              </a:lnSpc>
              <a:defRPr/>
            </a:lvl5pPr>
          </a:lstStyle>
          <a:p>
            <a:pPr lvl="0"/>
            <a:r>
              <a:rPr lang="en-US" dirty="0" smtClean="0"/>
              <a:t>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889182" y="1412776"/>
            <a:ext cx="3715266" cy="4536504"/>
          </a:xfrm>
        </p:spPr>
        <p:txBody>
          <a:bodyPr/>
          <a:lstStyle>
            <a:lvl1pPr>
              <a:lnSpc>
                <a:spcPct val="100000"/>
              </a:lnSpc>
              <a:defRPr/>
            </a:lvl1pPr>
            <a:lvl2pPr>
              <a:lnSpc>
                <a:spcPct val="100000"/>
              </a:lnSpc>
              <a:defRPr/>
            </a:lvl2pPr>
            <a:lvl3pPr>
              <a:lnSpc>
                <a:spcPct val="100000"/>
              </a:lnSpc>
              <a:defRPr/>
            </a:lvl3pPr>
            <a:lvl4pPr>
              <a:lnSpc>
                <a:spcPct val="100000"/>
              </a:lnSpc>
              <a:defRPr/>
            </a:lvl4pPr>
            <a:lvl5pPr>
              <a:lnSpc>
                <a:spcPct val="100000"/>
              </a:lnSpc>
              <a:defRPr/>
            </a:lvl5pPr>
          </a:lstStyle>
          <a:p>
            <a:pPr lvl="0"/>
            <a:r>
              <a:rPr lang="en-US" dirty="0" smtClean="0"/>
              <a:t>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0" name="Title 1"/>
          <p:cNvSpPr>
            <a:spLocks noGrp="1"/>
          </p:cNvSpPr>
          <p:nvPr>
            <p:ph type="title"/>
          </p:nvPr>
        </p:nvSpPr>
        <p:spPr>
          <a:xfrm>
            <a:off x="971600" y="195267"/>
            <a:ext cx="7632848" cy="1049337"/>
          </a:xfrm>
        </p:spPr>
        <p:txBody>
          <a:bodyPr/>
          <a:lstStyle>
            <a:lvl1pPr>
              <a:defRPr sz="2800"/>
            </a:lvl1pPr>
          </a:lstStyle>
          <a:p>
            <a:r>
              <a:rPr lang="en-US" dirty="0" smtClean="0"/>
              <a:t>Click to edit Master title style</a:t>
            </a:r>
            <a:endParaRPr lang="en-US" dirty="0"/>
          </a:p>
        </p:txBody>
      </p:sp>
      <p:sp>
        <p:nvSpPr>
          <p:cNvPr id="6" name="Slide Number Placeholder 5"/>
          <p:cNvSpPr>
            <a:spLocks noGrp="1"/>
          </p:cNvSpPr>
          <p:nvPr>
            <p:ph type="sldNum" sz="quarter" idx="10"/>
          </p:nvPr>
        </p:nvSpPr>
        <p:spPr>
          <a:xfrm>
            <a:off x="47625" y="195263"/>
            <a:ext cx="795338" cy="504825"/>
          </a:xfrm>
        </p:spPr>
        <p:txBody>
          <a:bodyPr/>
          <a:lstStyle>
            <a:lvl1pPr>
              <a:defRPr smtClean="0"/>
            </a:lvl1pPr>
          </a:lstStyle>
          <a:p>
            <a:fld id="{3C2638E3-F127-4347-9368-7E4EE7B3BA84}" type="slidenum">
              <a:rPr lang="en-GB" altLang="sr-Latn-RS" smtClean="0"/>
              <a:pPr/>
              <a:t>‹#›</a:t>
            </a:fld>
            <a:endParaRPr lang="en-GB" altLang="sr-Latn-RS"/>
          </a:p>
        </p:txBody>
      </p:sp>
    </p:spTree>
    <p:extLst>
      <p:ext uri="{BB962C8B-B14F-4D97-AF65-F5344CB8AC3E}">
        <p14:creationId xmlns:p14="http://schemas.microsoft.com/office/powerpoint/2010/main" val="344845774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1_tree Content">
    <p:spTree>
      <p:nvGrpSpPr>
        <p:cNvPr id="1" name=""/>
        <p:cNvGrpSpPr/>
        <p:nvPr/>
      </p:nvGrpSpPr>
      <p:grpSpPr>
        <a:xfrm>
          <a:off x="0" y="0"/>
          <a:ext cx="0" cy="0"/>
          <a:chOff x="0" y="0"/>
          <a:chExt cx="0" cy="0"/>
        </a:xfrm>
      </p:grpSpPr>
      <p:cxnSp>
        <p:nvCxnSpPr>
          <p:cNvPr id="5" name="Straight Connector 4"/>
          <p:cNvCxnSpPr/>
          <p:nvPr/>
        </p:nvCxnSpPr>
        <p:spPr>
          <a:xfrm>
            <a:off x="842963" y="1290638"/>
            <a:ext cx="7905750" cy="0"/>
          </a:xfrm>
          <a:prstGeom prst="line">
            <a:avLst/>
          </a:prstGeom>
          <a:ln w="31750"/>
        </p:spPr>
        <p:style>
          <a:lnRef idx="3">
            <a:schemeClr val="accent1"/>
          </a:lnRef>
          <a:fillRef idx="0">
            <a:schemeClr val="accent1"/>
          </a:fillRef>
          <a:effectRef idx="2">
            <a:schemeClr val="accent1"/>
          </a:effectRef>
          <a:fontRef idx="minor">
            <a:schemeClr val="tx1"/>
          </a:fontRef>
        </p:style>
      </p:cxnSp>
      <p:sp>
        <p:nvSpPr>
          <p:cNvPr id="3" name="Content Placeholder 2"/>
          <p:cNvSpPr>
            <a:spLocks noGrp="1"/>
          </p:cNvSpPr>
          <p:nvPr>
            <p:ph sz="half" idx="1"/>
          </p:nvPr>
        </p:nvSpPr>
        <p:spPr>
          <a:xfrm>
            <a:off x="843270" y="2636911"/>
            <a:ext cx="3726091" cy="3312369"/>
          </a:xfrm>
        </p:spPr>
        <p:txBody>
          <a:bodyPr/>
          <a:lstStyle>
            <a:lvl1pPr>
              <a:lnSpc>
                <a:spcPct val="100000"/>
              </a:lnSpc>
              <a:defRPr sz="1800" baseline="0"/>
            </a:lvl1pPr>
            <a:lvl2pPr>
              <a:lnSpc>
                <a:spcPct val="100000"/>
              </a:lnSpc>
              <a:defRPr/>
            </a:lvl2pPr>
            <a:lvl3pPr>
              <a:lnSpc>
                <a:spcPct val="100000"/>
              </a:lnSpc>
              <a:defRPr/>
            </a:lvl3pPr>
            <a:lvl4pPr>
              <a:lnSpc>
                <a:spcPct val="100000"/>
              </a:lnSpc>
              <a:defRPr/>
            </a:lvl4pPr>
            <a:lvl5pPr>
              <a:lnSpc>
                <a:spcPct val="100000"/>
              </a:lnSpc>
              <a:defRPr/>
            </a:lvl5pPr>
          </a:lstStyle>
          <a:p>
            <a:pPr lvl="0"/>
            <a:r>
              <a:rPr lang="en-US" dirty="0" smtClean="0"/>
              <a:t>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889182" y="2636912"/>
            <a:ext cx="3715266" cy="3312368"/>
          </a:xfrm>
        </p:spPr>
        <p:txBody>
          <a:bodyPr/>
          <a:lstStyle>
            <a:lvl1pPr>
              <a:lnSpc>
                <a:spcPct val="100000"/>
              </a:lnSpc>
              <a:defRPr/>
            </a:lvl1pPr>
            <a:lvl2pPr>
              <a:lnSpc>
                <a:spcPct val="100000"/>
              </a:lnSpc>
              <a:defRPr/>
            </a:lvl2pPr>
            <a:lvl3pPr>
              <a:lnSpc>
                <a:spcPct val="100000"/>
              </a:lnSpc>
              <a:defRPr/>
            </a:lvl3pPr>
            <a:lvl4pPr>
              <a:lnSpc>
                <a:spcPct val="100000"/>
              </a:lnSpc>
              <a:defRPr/>
            </a:lvl4pPr>
            <a:lvl5pPr>
              <a:lnSpc>
                <a:spcPct val="100000"/>
              </a:lnSpc>
              <a:defRPr/>
            </a:lvl5pPr>
          </a:lstStyle>
          <a:p>
            <a:pPr lvl="0"/>
            <a:r>
              <a:rPr lang="en-US" dirty="0" smtClean="0"/>
              <a:t>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0" name="Title 1"/>
          <p:cNvSpPr>
            <a:spLocks noGrp="1"/>
          </p:cNvSpPr>
          <p:nvPr>
            <p:ph type="title"/>
          </p:nvPr>
        </p:nvSpPr>
        <p:spPr>
          <a:xfrm>
            <a:off x="971600" y="195267"/>
            <a:ext cx="7632848" cy="1049337"/>
          </a:xfrm>
        </p:spPr>
        <p:txBody>
          <a:bodyPr/>
          <a:lstStyle>
            <a:lvl1pPr>
              <a:defRPr sz="2800"/>
            </a:lvl1pPr>
          </a:lstStyle>
          <a:p>
            <a:r>
              <a:rPr lang="en-US" dirty="0" smtClean="0"/>
              <a:t>Click to edit Master title style</a:t>
            </a:r>
            <a:endParaRPr lang="en-US" dirty="0"/>
          </a:p>
        </p:txBody>
      </p:sp>
      <p:sp>
        <p:nvSpPr>
          <p:cNvPr id="6" name="Slide Number Placeholder 5"/>
          <p:cNvSpPr>
            <a:spLocks noGrp="1"/>
          </p:cNvSpPr>
          <p:nvPr>
            <p:ph type="sldNum" sz="quarter" idx="10"/>
          </p:nvPr>
        </p:nvSpPr>
        <p:spPr>
          <a:xfrm>
            <a:off x="47625" y="195263"/>
            <a:ext cx="795338" cy="504825"/>
          </a:xfrm>
        </p:spPr>
        <p:txBody>
          <a:bodyPr/>
          <a:lstStyle>
            <a:lvl1pPr>
              <a:defRPr smtClean="0"/>
            </a:lvl1pPr>
          </a:lstStyle>
          <a:p>
            <a:fld id="{3C2638E3-F127-4347-9368-7E4EE7B3BA84}" type="slidenum">
              <a:rPr lang="en-GB" altLang="sr-Latn-RS" smtClean="0"/>
              <a:pPr/>
              <a:t>‹#›</a:t>
            </a:fld>
            <a:endParaRPr lang="en-GB" altLang="sr-Latn-RS"/>
          </a:p>
        </p:txBody>
      </p:sp>
      <p:sp>
        <p:nvSpPr>
          <p:cNvPr id="7" name="Content Placeholder 2"/>
          <p:cNvSpPr>
            <a:spLocks noGrp="1"/>
          </p:cNvSpPr>
          <p:nvPr>
            <p:ph sz="half" idx="11"/>
          </p:nvPr>
        </p:nvSpPr>
        <p:spPr>
          <a:xfrm>
            <a:off x="838317" y="1412777"/>
            <a:ext cx="7766131" cy="1178100"/>
          </a:xfrm>
        </p:spPr>
        <p:txBody>
          <a:bodyPr/>
          <a:lstStyle>
            <a:lvl1pPr>
              <a:lnSpc>
                <a:spcPct val="100000"/>
              </a:lnSpc>
              <a:defRPr sz="1800" baseline="0"/>
            </a:lvl1pPr>
            <a:lvl2pPr>
              <a:lnSpc>
                <a:spcPct val="100000"/>
              </a:lnSpc>
              <a:defRPr/>
            </a:lvl2pPr>
            <a:lvl3pPr>
              <a:lnSpc>
                <a:spcPct val="100000"/>
              </a:lnSpc>
              <a:defRPr/>
            </a:lvl3pPr>
            <a:lvl4pPr>
              <a:lnSpc>
                <a:spcPct val="100000"/>
              </a:lnSpc>
              <a:defRPr/>
            </a:lvl4pPr>
            <a:lvl5pPr>
              <a:lnSpc>
                <a:spcPct val="100000"/>
              </a:lnSpc>
              <a:defRPr/>
            </a:lvl5pPr>
          </a:lstStyle>
          <a:p>
            <a:pPr lvl="0"/>
            <a:r>
              <a:rPr lang="en-US" dirty="0" smtClean="0"/>
              <a:t>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1501101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cxnSp>
        <p:nvCxnSpPr>
          <p:cNvPr id="7" name="Straight Connector 6"/>
          <p:cNvCxnSpPr/>
          <p:nvPr/>
        </p:nvCxnSpPr>
        <p:spPr>
          <a:xfrm>
            <a:off x="842963" y="1290638"/>
            <a:ext cx="7905750" cy="0"/>
          </a:xfrm>
          <a:prstGeom prst="line">
            <a:avLst/>
          </a:prstGeom>
          <a:ln w="31750"/>
        </p:spPr>
        <p:style>
          <a:lnRef idx="3">
            <a:schemeClr val="accent1"/>
          </a:lnRef>
          <a:fillRef idx="0">
            <a:schemeClr val="accent1"/>
          </a:fillRef>
          <a:effectRef idx="2">
            <a:schemeClr val="accent1"/>
          </a:effectRef>
          <a:fontRef idx="minor">
            <a:schemeClr val="tx1"/>
          </a:fontRef>
        </p:style>
      </p:cxnSp>
      <p:sp>
        <p:nvSpPr>
          <p:cNvPr id="3" name="Text Placeholder 2"/>
          <p:cNvSpPr>
            <a:spLocks noGrp="1"/>
          </p:cNvSpPr>
          <p:nvPr>
            <p:ph type="body" idx="1"/>
          </p:nvPr>
        </p:nvSpPr>
        <p:spPr>
          <a:xfrm>
            <a:off x="855711" y="1430097"/>
            <a:ext cx="3725987" cy="801943"/>
          </a:xfrm>
        </p:spPr>
        <p:txBody>
          <a:bodyPr anchor="b">
            <a:normAutofit/>
          </a:bodyPr>
          <a:lstStyle>
            <a:lvl1pPr marL="0" indent="0">
              <a:lnSpc>
                <a:spcPct val="100000"/>
              </a:lnSpc>
              <a:buNone/>
              <a:defRPr sz="2000" b="0" cap="all" baseline="0">
                <a:solidFill>
                  <a:schemeClr val="accent1"/>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dirty="0" smtClean="0"/>
              <a:t>Edit Master text styles</a:t>
            </a:r>
          </a:p>
        </p:txBody>
      </p:sp>
      <p:sp>
        <p:nvSpPr>
          <p:cNvPr id="4" name="Content Placeholder 3"/>
          <p:cNvSpPr>
            <a:spLocks noGrp="1"/>
          </p:cNvSpPr>
          <p:nvPr>
            <p:ph sz="half" idx="2"/>
          </p:nvPr>
        </p:nvSpPr>
        <p:spPr>
          <a:xfrm>
            <a:off x="843270" y="2233236"/>
            <a:ext cx="3725987" cy="3871630"/>
          </a:xfrm>
        </p:spPr>
        <p:txBody>
          <a:bodyPr/>
          <a:lstStyle>
            <a:lvl1pPr>
              <a:defRPr sz="1800"/>
            </a:lvl1pPr>
          </a:lstStyle>
          <a:p>
            <a:pPr lvl="0"/>
            <a:r>
              <a:rPr lang="en-US" dirty="0" smtClean="0"/>
              <a:t>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4901623" y="1433551"/>
            <a:ext cx="3859282" cy="802237"/>
          </a:xfrm>
        </p:spPr>
        <p:txBody>
          <a:bodyPr anchor="b">
            <a:normAutofit/>
          </a:bodyPr>
          <a:lstStyle>
            <a:lvl1pPr marL="0" indent="0">
              <a:lnSpc>
                <a:spcPct val="100000"/>
              </a:lnSpc>
              <a:buNone/>
              <a:defRPr sz="2000" b="0" cap="all" baseline="0">
                <a:solidFill>
                  <a:schemeClr val="accent1"/>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Edit Master text styles</a:t>
            </a:r>
          </a:p>
        </p:txBody>
      </p:sp>
      <p:sp>
        <p:nvSpPr>
          <p:cNvPr id="6" name="Content Placeholder 5"/>
          <p:cNvSpPr>
            <a:spLocks noGrp="1"/>
          </p:cNvSpPr>
          <p:nvPr>
            <p:ph sz="quarter" idx="4"/>
          </p:nvPr>
        </p:nvSpPr>
        <p:spPr>
          <a:xfrm>
            <a:off x="4889182" y="2232040"/>
            <a:ext cx="3859282" cy="3861255"/>
          </a:xfrm>
        </p:spPr>
        <p:txBody>
          <a:bodyPr/>
          <a:lstStyle>
            <a:lvl1pPr>
              <a:defRPr sz="1800"/>
            </a:lvl1pPr>
          </a:lstStyle>
          <a:p>
            <a:pPr lvl="0"/>
            <a:r>
              <a:rPr lang="en-US" dirty="0" smtClean="0"/>
              <a:t>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2" name="Title 1"/>
          <p:cNvSpPr>
            <a:spLocks noGrp="1"/>
          </p:cNvSpPr>
          <p:nvPr>
            <p:ph type="title"/>
          </p:nvPr>
        </p:nvSpPr>
        <p:spPr>
          <a:xfrm>
            <a:off x="971600" y="195267"/>
            <a:ext cx="7632848" cy="1049337"/>
          </a:xfrm>
        </p:spPr>
        <p:txBody>
          <a:bodyPr/>
          <a:lstStyle>
            <a:lvl1pPr>
              <a:defRPr sz="2800"/>
            </a:lvl1pPr>
          </a:lstStyle>
          <a:p>
            <a:r>
              <a:rPr lang="en-US" dirty="0" smtClean="0"/>
              <a:t>Click to edit Master title style</a:t>
            </a:r>
            <a:endParaRPr lang="en-US" dirty="0"/>
          </a:p>
        </p:txBody>
      </p:sp>
      <p:sp>
        <p:nvSpPr>
          <p:cNvPr id="8" name="Slide Number Placeholder 5"/>
          <p:cNvSpPr>
            <a:spLocks noGrp="1"/>
          </p:cNvSpPr>
          <p:nvPr>
            <p:ph type="sldNum" sz="quarter" idx="10"/>
          </p:nvPr>
        </p:nvSpPr>
        <p:spPr>
          <a:xfrm>
            <a:off x="47625" y="195263"/>
            <a:ext cx="795338" cy="504825"/>
          </a:xfrm>
        </p:spPr>
        <p:txBody>
          <a:bodyPr/>
          <a:lstStyle>
            <a:lvl1pPr>
              <a:defRPr smtClean="0"/>
            </a:lvl1pPr>
          </a:lstStyle>
          <a:p>
            <a:fld id="{D8C26E7A-5A8B-4BB9-9502-465406B7EB27}" type="slidenum">
              <a:rPr lang="en-GB" altLang="sr-Latn-RS" smtClean="0"/>
              <a:pPr/>
              <a:t>‹#›</a:t>
            </a:fld>
            <a:endParaRPr lang="en-GB" altLang="sr-Latn-RS"/>
          </a:p>
        </p:txBody>
      </p:sp>
    </p:spTree>
    <p:extLst>
      <p:ext uri="{BB962C8B-B14F-4D97-AF65-F5344CB8AC3E}">
        <p14:creationId xmlns:p14="http://schemas.microsoft.com/office/powerpoint/2010/main" val="113589941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cxnSp>
        <p:nvCxnSpPr>
          <p:cNvPr id="3" name="Straight Connector 2"/>
          <p:cNvCxnSpPr/>
          <p:nvPr/>
        </p:nvCxnSpPr>
        <p:spPr>
          <a:xfrm>
            <a:off x="1443038" y="1847850"/>
            <a:ext cx="6572250" cy="0"/>
          </a:xfrm>
          <a:prstGeom prst="line">
            <a:avLst/>
          </a:prstGeom>
          <a:ln w="31750"/>
        </p:spPr>
        <p:style>
          <a:lnRef idx="3">
            <a:schemeClr val="accent1"/>
          </a:lnRef>
          <a:fillRef idx="0">
            <a:schemeClr val="accent1"/>
          </a:fillRef>
          <a:effectRef idx="2">
            <a:schemeClr val="accent1"/>
          </a:effectRef>
          <a:fontRef idx="minor">
            <a:schemeClr val="tx1"/>
          </a:fontRef>
        </p:style>
      </p:cxnSp>
      <p:sp>
        <p:nvSpPr>
          <p:cNvPr id="2" name="Title 1"/>
          <p:cNvSpPr>
            <a:spLocks noGrp="1"/>
          </p:cNvSpPr>
          <p:nvPr>
            <p:ph type="title"/>
          </p:nvPr>
        </p:nvSpPr>
        <p:spPr/>
        <p:txBody>
          <a:bodyPr/>
          <a:lstStyle/>
          <a:p>
            <a:r>
              <a:rPr lang="en-US" dirty="0" smtClean="0"/>
              <a:t>Click to edit Master title style</a:t>
            </a:r>
            <a:endParaRPr lang="en-US" dirty="0"/>
          </a:p>
        </p:txBody>
      </p:sp>
      <p:sp>
        <p:nvSpPr>
          <p:cNvPr id="4" name="Date Placeholder 2"/>
          <p:cNvSpPr>
            <a:spLocks noGrp="1"/>
          </p:cNvSpPr>
          <p:nvPr>
            <p:ph type="dt" sz="half" idx="10"/>
          </p:nvPr>
        </p:nvSpPr>
        <p:spPr/>
        <p:txBody>
          <a:bodyPr/>
          <a:lstStyle>
            <a:lvl1pPr>
              <a:defRPr smtClean="0"/>
            </a:lvl1pPr>
          </a:lstStyle>
          <a:p>
            <a:pPr>
              <a:defRPr/>
            </a:pPr>
            <a:endParaRPr lang="en-US" altLang="sr-Latn-RS"/>
          </a:p>
        </p:txBody>
      </p:sp>
      <p:sp>
        <p:nvSpPr>
          <p:cNvPr id="5" name="Footer Placeholder 3"/>
          <p:cNvSpPr>
            <a:spLocks noGrp="1"/>
          </p:cNvSpPr>
          <p:nvPr>
            <p:ph type="ftr" sz="quarter" idx="11"/>
          </p:nvPr>
        </p:nvSpPr>
        <p:spPr/>
        <p:txBody>
          <a:bodyPr/>
          <a:lstStyle>
            <a:lvl1pPr>
              <a:defRPr/>
            </a:lvl1pPr>
          </a:lstStyle>
          <a:p>
            <a:pPr>
              <a:defRPr/>
            </a:pPr>
            <a:endParaRPr lang="en-GB" altLang="sr-Latn-RS"/>
          </a:p>
        </p:txBody>
      </p:sp>
      <p:sp>
        <p:nvSpPr>
          <p:cNvPr id="6" name="Slide Number Placeholder 4"/>
          <p:cNvSpPr>
            <a:spLocks noGrp="1"/>
          </p:cNvSpPr>
          <p:nvPr>
            <p:ph type="sldNum" sz="quarter" idx="12"/>
          </p:nvPr>
        </p:nvSpPr>
        <p:spPr/>
        <p:txBody>
          <a:bodyPr/>
          <a:lstStyle>
            <a:lvl1pPr>
              <a:defRPr smtClean="0"/>
            </a:lvl1pPr>
          </a:lstStyle>
          <a:p>
            <a:fld id="{2CB18DF5-CAC6-4F06-B891-915DB357426E}" type="slidenum">
              <a:rPr lang="en-GB" altLang="sr-Latn-RS" smtClean="0"/>
              <a:pPr/>
              <a:t>‹#›</a:t>
            </a:fld>
            <a:endParaRPr lang="en-GB" altLang="sr-Latn-RS"/>
          </a:p>
        </p:txBody>
      </p:sp>
    </p:spTree>
    <p:extLst>
      <p:ext uri="{BB962C8B-B14F-4D97-AF65-F5344CB8AC3E}">
        <p14:creationId xmlns:p14="http://schemas.microsoft.com/office/powerpoint/2010/main" val="25619511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en-US" altLang="sr-Latn-RS"/>
          </a:p>
        </p:txBody>
      </p:sp>
      <p:sp>
        <p:nvSpPr>
          <p:cNvPr id="3" name="Footer Placeholder 4"/>
          <p:cNvSpPr>
            <a:spLocks noGrp="1"/>
          </p:cNvSpPr>
          <p:nvPr>
            <p:ph type="ftr" sz="quarter" idx="11"/>
          </p:nvPr>
        </p:nvSpPr>
        <p:spPr/>
        <p:txBody>
          <a:bodyPr/>
          <a:lstStyle>
            <a:lvl1pPr>
              <a:defRPr/>
            </a:lvl1pPr>
          </a:lstStyle>
          <a:p>
            <a:pPr>
              <a:defRPr/>
            </a:pPr>
            <a:endParaRPr lang="en-GB" altLang="sr-Latn-RS"/>
          </a:p>
        </p:txBody>
      </p:sp>
      <p:sp>
        <p:nvSpPr>
          <p:cNvPr id="4" name="Slide Number Placeholder 5"/>
          <p:cNvSpPr>
            <a:spLocks noGrp="1"/>
          </p:cNvSpPr>
          <p:nvPr>
            <p:ph type="sldNum" sz="quarter" idx="12"/>
          </p:nvPr>
        </p:nvSpPr>
        <p:spPr/>
        <p:txBody>
          <a:bodyPr/>
          <a:lstStyle>
            <a:lvl1pPr>
              <a:defRPr/>
            </a:lvl1pPr>
          </a:lstStyle>
          <a:p>
            <a:fld id="{DEFBAFAA-FBDA-41AE-94D9-C5EE7B1A43D6}" type="slidenum">
              <a:rPr lang="en-GB" altLang="sr-Latn-RS" smtClean="0"/>
              <a:pPr/>
              <a:t>‹#›</a:t>
            </a:fld>
            <a:endParaRPr lang="en-GB" altLang="sr-Latn-RS"/>
          </a:p>
        </p:txBody>
      </p:sp>
    </p:spTree>
    <p:extLst>
      <p:ext uri="{BB962C8B-B14F-4D97-AF65-F5344CB8AC3E}">
        <p14:creationId xmlns:p14="http://schemas.microsoft.com/office/powerpoint/2010/main" val="27141866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cxnSp>
        <p:nvCxnSpPr>
          <p:cNvPr id="5" name="Straight Connector 4"/>
          <p:cNvCxnSpPr/>
          <p:nvPr/>
        </p:nvCxnSpPr>
        <p:spPr>
          <a:xfrm>
            <a:off x="1441450" y="3205163"/>
            <a:ext cx="2424113" cy="0"/>
          </a:xfrm>
          <a:prstGeom prst="line">
            <a:avLst/>
          </a:prstGeom>
          <a:ln w="31750"/>
        </p:spPr>
        <p:style>
          <a:lnRef idx="3">
            <a:schemeClr val="accent1"/>
          </a:lnRef>
          <a:fillRef idx="0">
            <a:schemeClr val="accent1"/>
          </a:fillRef>
          <a:effectRef idx="2">
            <a:schemeClr val="accent1"/>
          </a:effectRef>
          <a:fontRef idx="minor">
            <a:schemeClr val="tx1"/>
          </a:fontRef>
        </p:style>
      </p:cxnSp>
      <p:sp>
        <p:nvSpPr>
          <p:cNvPr id="2" name="Title 1"/>
          <p:cNvSpPr>
            <a:spLocks noGrp="1"/>
          </p:cNvSpPr>
          <p:nvPr>
            <p:ph type="title"/>
          </p:nvPr>
        </p:nvSpPr>
        <p:spPr>
          <a:xfrm>
            <a:off x="1439042" y="798973"/>
            <a:ext cx="2425950" cy="2247117"/>
          </a:xfrm>
        </p:spPr>
        <p:txBody>
          <a:bodyPr anchor="b"/>
          <a:lstStyle>
            <a:lvl1pPr algn="l">
              <a:defRPr sz="2400"/>
            </a:lvl1pPr>
          </a:lstStyle>
          <a:p>
            <a:r>
              <a:rPr lang="en-US" smtClean="0"/>
              <a:t>Click to edit Master title style</a:t>
            </a:r>
            <a:endParaRPr lang="en-US" dirty="0"/>
          </a:p>
        </p:txBody>
      </p:sp>
      <p:sp>
        <p:nvSpPr>
          <p:cNvPr id="3" name="Content Placeholder 2"/>
          <p:cNvSpPr>
            <a:spLocks noGrp="1"/>
          </p:cNvSpPr>
          <p:nvPr>
            <p:ph idx="1"/>
          </p:nvPr>
        </p:nvSpPr>
        <p:spPr>
          <a:xfrm>
            <a:off x="4186656" y="798974"/>
            <a:ext cx="3828178" cy="4658826"/>
          </a:xfrm>
        </p:spPr>
        <p:txBody>
          <a:bodyPr anchor="ctr"/>
          <a:lstStyle/>
          <a:p>
            <a:pPr lvl="0"/>
            <a:r>
              <a:rPr lang="en-US" dirty="0" smtClean="0"/>
              <a:t>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3"/>
          <p:cNvSpPr>
            <a:spLocks noGrp="1"/>
          </p:cNvSpPr>
          <p:nvPr>
            <p:ph type="body" sz="half" idx="2"/>
          </p:nvPr>
        </p:nvSpPr>
        <p:spPr>
          <a:xfrm>
            <a:off x="1439042" y="3205492"/>
            <a:ext cx="2427369" cy="2248181"/>
          </a:xfrm>
        </p:spPr>
        <p:txBody>
          <a:bodyPr>
            <a:normAutofit/>
          </a:bodyPr>
          <a:lstStyle>
            <a:lvl1pPr marL="0" indent="0" algn="l">
              <a:buNone/>
              <a:defRPr sz="16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Edit Master text styles</a:t>
            </a:r>
          </a:p>
        </p:txBody>
      </p:sp>
      <p:sp>
        <p:nvSpPr>
          <p:cNvPr id="6" name="Date Placeholder 4"/>
          <p:cNvSpPr>
            <a:spLocks noGrp="1"/>
          </p:cNvSpPr>
          <p:nvPr>
            <p:ph type="dt" sz="half" idx="10"/>
          </p:nvPr>
        </p:nvSpPr>
        <p:spPr/>
        <p:txBody>
          <a:bodyPr/>
          <a:lstStyle>
            <a:lvl1pPr>
              <a:defRPr smtClean="0"/>
            </a:lvl1pPr>
          </a:lstStyle>
          <a:p>
            <a:pPr>
              <a:defRPr/>
            </a:pPr>
            <a:endParaRPr lang="en-US" altLang="sr-Latn-RS"/>
          </a:p>
        </p:txBody>
      </p:sp>
      <p:sp>
        <p:nvSpPr>
          <p:cNvPr id="7" name="Footer Placeholder 5"/>
          <p:cNvSpPr>
            <a:spLocks noGrp="1"/>
          </p:cNvSpPr>
          <p:nvPr>
            <p:ph type="ftr" sz="quarter" idx="11"/>
          </p:nvPr>
        </p:nvSpPr>
        <p:spPr/>
        <p:txBody>
          <a:bodyPr/>
          <a:lstStyle>
            <a:lvl1pPr>
              <a:defRPr/>
            </a:lvl1pPr>
          </a:lstStyle>
          <a:p>
            <a:pPr>
              <a:defRPr/>
            </a:pPr>
            <a:endParaRPr lang="en-GB" altLang="sr-Latn-RS"/>
          </a:p>
        </p:txBody>
      </p:sp>
      <p:sp>
        <p:nvSpPr>
          <p:cNvPr id="8" name="Slide Number Placeholder 6"/>
          <p:cNvSpPr>
            <a:spLocks noGrp="1"/>
          </p:cNvSpPr>
          <p:nvPr>
            <p:ph type="sldNum" sz="quarter" idx="12"/>
          </p:nvPr>
        </p:nvSpPr>
        <p:spPr/>
        <p:txBody>
          <a:bodyPr/>
          <a:lstStyle>
            <a:lvl1pPr>
              <a:defRPr smtClean="0"/>
            </a:lvl1pPr>
          </a:lstStyle>
          <a:p>
            <a:fld id="{2A7B918F-A406-4869-A0CD-3C37F7EDED5C}" type="slidenum">
              <a:rPr lang="en-GB" altLang="sr-Latn-RS" smtClean="0"/>
              <a:pPr/>
              <a:t>‹#›</a:t>
            </a:fld>
            <a:endParaRPr lang="en-GB" altLang="sr-Latn-RS"/>
          </a:p>
        </p:txBody>
      </p:sp>
    </p:spTree>
    <p:extLst>
      <p:ext uri="{BB962C8B-B14F-4D97-AF65-F5344CB8AC3E}">
        <p14:creationId xmlns:p14="http://schemas.microsoft.com/office/powerpoint/2010/main" val="22183534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4"/>
          <a:srcRect/>
          <a:tile tx="0" ty="0" sx="100000" sy="100000" flip="none" algn="tl"/>
        </a:blipFill>
        <a:effectLst/>
      </p:bgPr>
    </p:bg>
    <p:spTree>
      <p:nvGrpSpPr>
        <p:cNvPr id="1" name=""/>
        <p:cNvGrpSpPr/>
        <p:nvPr/>
      </p:nvGrpSpPr>
      <p:grpSpPr>
        <a:xfrm>
          <a:off x="0" y="0"/>
          <a:ext cx="0" cy="0"/>
          <a:chOff x="0" y="0"/>
          <a:chExt cx="0" cy="0"/>
        </a:xfrm>
      </p:grpSpPr>
      <p:sp>
        <p:nvSpPr>
          <p:cNvPr id="10" name="Rectangle 9"/>
          <p:cNvSpPr/>
          <p:nvPr/>
        </p:nvSpPr>
        <p:spPr>
          <a:xfrm>
            <a:off x="0" y="2016125"/>
            <a:ext cx="9144000" cy="4079875"/>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sp>
      <p:pic>
        <p:nvPicPr>
          <p:cNvPr id="1027" name="Picture 11"/>
          <p:cNvPicPr>
            <a:picLocks noChangeAspect="1"/>
          </p:cNvPicPr>
          <p:nvPr/>
        </p:nvPicPr>
        <p:blipFill>
          <a:blip r:embed="rId15">
            <a:extLst>
              <a:ext uri="{28A0092B-C50C-407E-A947-70E740481C1C}">
                <a14:useLocalDpi xmlns:a14="http://schemas.microsoft.com/office/drawing/2010/main" val="0"/>
              </a:ext>
            </a:extLst>
          </a:blip>
          <a:srcRect l="12500" t="1538" r="12500" b="-1538"/>
          <a:stretch>
            <a:fillRect/>
          </a:stretch>
        </p:blipFill>
        <p:spPr bwMode="auto">
          <a:xfrm>
            <a:off x="0" y="6096000"/>
            <a:ext cx="9144000" cy="774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3" name="Straight Connector 12"/>
          <p:cNvCxnSpPr/>
          <p:nvPr/>
        </p:nvCxnSpPr>
        <p:spPr>
          <a:xfrm>
            <a:off x="0" y="6100763"/>
            <a:ext cx="9144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
        <p:nvSpPr>
          <p:cNvPr id="2" name="Title Placeholder 1"/>
          <p:cNvSpPr>
            <a:spLocks noGrp="1"/>
          </p:cNvSpPr>
          <p:nvPr>
            <p:ph type="title"/>
          </p:nvPr>
        </p:nvSpPr>
        <p:spPr>
          <a:xfrm>
            <a:off x="1443038" y="804863"/>
            <a:ext cx="6572250" cy="1049337"/>
          </a:xfrm>
          <a:prstGeom prst="rect">
            <a:avLst/>
          </a:prstGeom>
        </p:spPr>
        <p:txBody>
          <a:bodyPr vert="horz" lIns="91440" tIns="45720" rIns="91440" bIns="45720" rtlCol="0" anchor="t">
            <a:normAutofit/>
          </a:bodyPr>
          <a:lstStyle/>
          <a:p>
            <a:r>
              <a:rPr lang="en-US" dirty="0" smtClean="0"/>
              <a:t>Click to edit Master title style</a:t>
            </a:r>
            <a:endParaRPr lang="en-US" dirty="0"/>
          </a:p>
        </p:txBody>
      </p:sp>
      <p:sp>
        <p:nvSpPr>
          <p:cNvPr id="1030" name="Text Placeholder 2"/>
          <p:cNvSpPr>
            <a:spLocks noGrp="1"/>
          </p:cNvSpPr>
          <p:nvPr>
            <p:ph type="body" idx="1"/>
          </p:nvPr>
        </p:nvSpPr>
        <p:spPr bwMode="auto">
          <a:xfrm>
            <a:off x="1443038" y="2016125"/>
            <a:ext cx="6572250" cy="3449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4" name="Date Placeholder 3"/>
          <p:cNvSpPr>
            <a:spLocks noGrp="1"/>
          </p:cNvSpPr>
          <p:nvPr>
            <p:ph type="dt" sz="half" idx="2"/>
          </p:nvPr>
        </p:nvSpPr>
        <p:spPr>
          <a:xfrm>
            <a:off x="5646738" y="330200"/>
            <a:ext cx="2368550" cy="309563"/>
          </a:xfrm>
          <a:prstGeom prst="rect">
            <a:avLst/>
          </a:prstGeom>
        </p:spPr>
        <p:txBody>
          <a:bodyPr vert="horz" lIns="91440" tIns="45720" rIns="91440" bIns="45720" rtlCol="0" anchor="ctr"/>
          <a:lstStyle>
            <a:lvl1pPr algn="r" eaLnBrk="1" hangingPunct="1">
              <a:defRPr sz="1000" smtClean="0">
                <a:solidFill>
                  <a:schemeClr val="tx1">
                    <a:tint val="75000"/>
                  </a:schemeClr>
                </a:solidFill>
              </a:defRPr>
            </a:lvl1pPr>
          </a:lstStyle>
          <a:p>
            <a:pPr>
              <a:defRPr/>
            </a:pPr>
            <a:endParaRPr lang="sr-Latn-CS" altLang="sr-Latn-RS"/>
          </a:p>
        </p:txBody>
      </p:sp>
      <p:sp>
        <p:nvSpPr>
          <p:cNvPr id="5" name="Footer Placeholder 4"/>
          <p:cNvSpPr>
            <a:spLocks noGrp="1"/>
          </p:cNvSpPr>
          <p:nvPr>
            <p:ph type="ftr" sz="quarter" idx="3"/>
          </p:nvPr>
        </p:nvSpPr>
        <p:spPr>
          <a:xfrm>
            <a:off x="1443038" y="328613"/>
            <a:ext cx="4033837" cy="309562"/>
          </a:xfrm>
          <a:prstGeom prst="rect">
            <a:avLst/>
          </a:prstGeom>
        </p:spPr>
        <p:txBody>
          <a:bodyPr vert="horz" lIns="91440" tIns="45720" rIns="91440" bIns="45720" rtlCol="0" anchor="ctr"/>
          <a:lstStyle>
            <a:lvl1pPr algn="l" eaLnBrk="1" hangingPunct="1">
              <a:defRPr sz="1000">
                <a:solidFill>
                  <a:schemeClr val="tx1">
                    <a:tint val="75000"/>
                  </a:schemeClr>
                </a:solidFill>
              </a:defRPr>
            </a:lvl1pPr>
          </a:lstStyle>
          <a:p>
            <a:pPr>
              <a:defRPr/>
            </a:pPr>
            <a:endParaRPr lang="sr-Latn-CS" altLang="sr-Latn-RS"/>
          </a:p>
        </p:txBody>
      </p:sp>
      <p:sp>
        <p:nvSpPr>
          <p:cNvPr id="6" name="Slide Number Placeholder 5"/>
          <p:cNvSpPr>
            <a:spLocks noGrp="1"/>
          </p:cNvSpPr>
          <p:nvPr>
            <p:ph type="sldNum" sz="quarter" idx="4"/>
          </p:nvPr>
        </p:nvSpPr>
        <p:spPr>
          <a:xfrm>
            <a:off x="487363" y="798513"/>
            <a:ext cx="795337" cy="504825"/>
          </a:xfrm>
          <a:prstGeom prst="rect">
            <a:avLst/>
          </a:prstGeom>
        </p:spPr>
        <p:txBody>
          <a:bodyPr vert="horz" lIns="91440" tIns="45720" rIns="91440" bIns="45720" rtlCol="0" anchor="t"/>
          <a:lstStyle>
            <a:lvl1pPr algn="r" eaLnBrk="1" hangingPunct="1">
              <a:defRPr sz="2800" smtClean="0">
                <a:solidFill>
                  <a:schemeClr val="accent1"/>
                </a:solidFill>
              </a:defRPr>
            </a:lvl1pPr>
          </a:lstStyle>
          <a:p>
            <a:fld id="{F89B4230-7EE6-4E43-8866-3F6317FDCC96}" type="slidenum">
              <a:rPr lang="sr-Latn-CS" altLang="sr-Latn-RS" smtClean="0"/>
              <a:pPr/>
              <a:t>‹#›</a:t>
            </a:fld>
            <a:endParaRPr lang="sr-Latn-CS" altLang="sr-Latn-RS"/>
          </a:p>
        </p:txBody>
      </p:sp>
      <p:sp>
        <p:nvSpPr>
          <p:cNvPr id="11" name="Freeform 10"/>
          <p:cNvSpPr/>
          <p:nvPr/>
        </p:nvSpPr>
        <p:spPr>
          <a:xfrm>
            <a:off x="-55514" y="-13253"/>
            <a:ext cx="609601" cy="6894857"/>
          </a:xfrm>
          <a:custGeom>
            <a:avLst/>
            <a:gdLst>
              <a:gd name="connsiteX0" fmla="*/ 0 w 649356"/>
              <a:gd name="connsiteY0" fmla="*/ 0 h 6891130"/>
              <a:gd name="connsiteX1" fmla="*/ 649356 w 649356"/>
              <a:gd name="connsiteY1" fmla="*/ 0 h 6891130"/>
              <a:gd name="connsiteX2" fmla="*/ 649356 w 649356"/>
              <a:gd name="connsiteY2" fmla="*/ 6162261 h 6891130"/>
              <a:gd name="connsiteX3" fmla="*/ 66261 w 649356"/>
              <a:gd name="connsiteY3" fmla="*/ 6891130 h 6891130"/>
              <a:gd name="connsiteX4" fmla="*/ 0 w 649356"/>
              <a:gd name="connsiteY4" fmla="*/ 0 h 6891130"/>
              <a:gd name="connsiteX0" fmla="*/ 0 w 649356"/>
              <a:gd name="connsiteY0" fmla="*/ 0 h 6904382"/>
              <a:gd name="connsiteX1" fmla="*/ 649356 w 649356"/>
              <a:gd name="connsiteY1" fmla="*/ 0 h 6904382"/>
              <a:gd name="connsiteX2" fmla="*/ 649356 w 649356"/>
              <a:gd name="connsiteY2" fmla="*/ 6162261 h 6904382"/>
              <a:gd name="connsiteX3" fmla="*/ 26505 w 649356"/>
              <a:gd name="connsiteY3" fmla="*/ 6904382 h 6904382"/>
              <a:gd name="connsiteX4" fmla="*/ 0 w 649356"/>
              <a:gd name="connsiteY4" fmla="*/ 0 h 6904382"/>
              <a:gd name="connsiteX0" fmla="*/ 0 w 649356"/>
              <a:gd name="connsiteY0" fmla="*/ 0 h 6894857"/>
              <a:gd name="connsiteX1" fmla="*/ 649356 w 649356"/>
              <a:gd name="connsiteY1" fmla="*/ 0 h 6894857"/>
              <a:gd name="connsiteX2" fmla="*/ 649356 w 649356"/>
              <a:gd name="connsiteY2" fmla="*/ 6162261 h 6894857"/>
              <a:gd name="connsiteX3" fmla="*/ 74130 w 649356"/>
              <a:gd name="connsiteY3" fmla="*/ 6894857 h 6894857"/>
              <a:gd name="connsiteX4" fmla="*/ 0 w 649356"/>
              <a:gd name="connsiteY4" fmla="*/ 0 h 6894857"/>
              <a:gd name="connsiteX0" fmla="*/ 0 w 622852"/>
              <a:gd name="connsiteY0" fmla="*/ 26504 h 6894857"/>
              <a:gd name="connsiteX1" fmla="*/ 622852 w 622852"/>
              <a:gd name="connsiteY1" fmla="*/ 0 h 6894857"/>
              <a:gd name="connsiteX2" fmla="*/ 622852 w 622852"/>
              <a:gd name="connsiteY2" fmla="*/ 6162261 h 6894857"/>
              <a:gd name="connsiteX3" fmla="*/ 47626 w 622852"/>
              <a:gd name="connsiteY3" fmla="*/ 6894857 h 6894857"/>
              <a:gd name="connsiteX4" fmla="*/ 0 w 622852"/>
              <a:gd name="connsiteY4" fmla="*/ 26504 h 6894857"/>
              <a:gd name="connsiteX0" fmla="*/ 0 w 583096"/>
              <a:gd name="connsiteY0" fmla="*/ 0 h 6894857"/>
              <a:gd name="connsiteX1" fmla="*/ 583096 w 583096"/>
              <a:gd name="connsiteY1" fmla="*/ 0 h 6894857"/>
              <a:gd name="connsiteX2" fmla="*/ 583096 w 583096"/>
              <a:gd name="connsiteY2" fmla="*/ 6162261 h 6894857"/>
              <a:gd name="connsiteX3" fmla="*/ 7870 w 583096"/>
              <a:gd name="connsiteY3" fmla="*/ 6894857 h 6894857"/>
              <a:gd name="connsiteX4" fmla="*/ 0 w 583096"/>
              <a:gd name="connsiteY4" fmla="*/ 0 h 6894857"/>
              <a:gd name="connsiteX0" fmla="*/ 0 w 596348"/>
              <a:gd name="connsiteY0" fmla="*/ 0 h 6894857"/>
              <a:gd name="connsiteX1" fmla="*/ 583096 w 596348"/>
              <a:gd name="connsiteY1" fmla="*/ 0 h 6894857"/>
              <a:gd name="connsiteX2" fmla="*/ 596348 w 596348"/>
              <a:gd name="connsiteY2" fmla="*/ 6109253 h 6894857"/>
              <a:gd name="connsiteX3" fmla="*/ 7870 w 596348"/>
              <a:gd name="connsiteY3" fmla="*/ 6894857 h 6894857"/>
              <a:gd name="connsiteX4" fmla="*/ 0 w 596348"/>
              <a:gd name="connsiteY4" fmla="*/ 0 h 6894857"/>
              <a:gd name="connsiteX0" fmla="*/ 0 w 609601"/>
              <a:gd name="connsiteY0" fmla="*/ 0 h 6894857"/>
              <a:gd name="connsiteX1" fmla="*/ 596349 w 609601"/>
              <a:gd name="connsiteY1" fmla="*/ 0 h 6894857"/>
              <a:gd name="connsiteX2" fmla="*/ 609601 w 609601"/>
              <a:gd name="connsiteY2" fmla="*/ 6109253 h 6894857"/>
              <a:gd name="connsiteX3" fmla="*/ 21123 w 609601"/>
              <a:gd name="connsiteY3" fmla="*/ 6894857 h 6894857"/>
              <a:gd name="connsiteX4" fmla="*/ 0 w 609601"/>
              <a:gd name="connsiteY4" fmla="*/ 0 h 68948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601" h="6894857">
                <a:moveTo>
                  <a:pt x="0" y="0"/>
                </a:moveTo>
                <a:lnTo>
                  <a:pt x="596349" y="0"/>
                </a:lnTo>
                <a:cubicBezTo>
                  <a:pt x="600766" y="2036418"/>
                  <a:pt x="605184" y="4072835"/>
                  <a:pt x="609601" y="6109253"/>
                </a:cubicBezTo>
                <a:lnTo>
                  <a:pt x="21123" y="6894857"/>
                </a:lnTo>
                <a:cubicBezTo>
                  <a:pt x="18500" y="4596571"/>
                  <a:pt x="2623" y="2298286"/>
                  <a:pt x="0" y="0"/>
                </a:cubicBezTo>
                <a:close/>
              </a:path>
            </a:pathLst>
          </a:custGeom>
          <a:blipFill dpi="0" rotWithShape="1">
            <a:blip r:embed="rId16">
              <a:duotone>
                <a:prstClr val="black"/>
                <a:srgbClr val="D9C3A5">
                  <a:tint val="50000"/>
                  <a:satMod val="180000"/>
                </a:srgbClr>
              </a:duotone>
            </a:blip>
            <a:srcRect/>
            <a:tile tx="0" ty="0" sx="80000" sy="80000" flip="none" algn="tl"/>
          </a:blip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p>
        </p:txBody>
      </p:sp>
    </p:spTree>
    <p:extLst>
      <p:ext uri="{BB962C8B-B14F-4D97-AF65-F5344CB8AC3E}">
        <p14:creationId xmlns:p14="http://schemas.microsoft.com/office/powerpoint/2010/main" val="641039875"/>
      </p:ext>
    </p:extLst>
  </p:cSld>
  <p:clrMap bg1="lt1" tx1="dk1" bg2="lt2" tx2="dk2" accent1="accent1" accent2="accent2" accent3="accent3" accent4="accent4" accent5="accent5" accent6="accent6" hlink="hlink" folHlink="folHlink"/>
  <p:sldLayoutIdLst>
    <p:sldLayoutId id="2147483855" r:id="rId1"/>
    <p:sldLayoutId id="2147483856" r:id="rId2"/>
    <p:sldLayoutId id="2147483857" r:id="rId3"/>
    <p:sldLayoutId id="2147483858" r:id="rId4"/>
    <p:sldLayoutId id="2147483866" r:id="rId5"/>
    <p:sldLayoutId id="2147483859" r:id="rId6"/>
    <p:sldLayoutId id="2147483860" r:id="rId7"/>
    <p:sldLayoutId id="2147483861" r:id="rId8"/>
    <p:sldLayoutId id="2147483862" r:id="rId9"/>
    <p:sldLayoutId id="2147483863" r:id="rId10"/>
    <p:sldLayoutId id="2147483864" r:id="rId11"/>
    <p:sldLayoutId id="2147483865" r:id="rId12"/>
  </p:sldLayoutIdLst>
  <p:txStyles>
    <p:titleStyle>
      <a:lvl1pPr algn="l" defTabSz="685800" rtl="0" eaLnBrk="0" fontAlgn="base" hangingPunct="0">
        <a:spcBef>
          <a:spcPct val="0"/>
        </a:spcBef>
        <a:spcAft>
          <a:spcPct val="0"/>
        </a:spcAft>
        <a:defRPr sz="3200" kern="1200" cap="all">
          <a:solidFill>
            <a:schemeClr val="tx1"/>
          </a:solidFill>
          <a:latin typeface="+mj-lt"/>
          <a:ea typeface="+mj-ea"/>
          <a:cs typeface="+mj-cs"/>
        </a:defRPr>
      </a:lvl1pPr>
      <a:lvl2pPr algn="l" defTabSz="685800" rtl="0" eaLnBrk="0" fontAlgn="base" hangingPunct="0">
        <a:spcBef>
          <a:spcPct val="0"/>
        </a:spcBef>
        <a:spcAft>
          <a:spcPct val="0"/>
        </a:spcAft>
        <a:defRPr sz="3200">
          <a:solidFill>
            <a:schemeClr val="tx1"/>
          </a:solidFill>
          <a:latin typeface="Gill Sans MT" panose="020B0502020104020203" pitchFamily="34" charset="0"/>
        </a:defRPr>
      </a:lvl2pPr>
      <a:lvl3pPr algn="l" defTabSz="685800" rtl="0" eaLnBrk="0" fontAlgn="base" hangingPunct="0">
        <a:spcBef>
          <a:spcPct val="0"/>
        </a:spcBef>
        <a:spcAft>
          <a:spcPct val="0"/>
        </a:spcAft>
        <a:defRPr sz="3200">
          <a:solidFill>
            <a:schemeClr val="tx1"/>
          </a:solidFill>
          <a:latin typeface="Gill Sans MT" panose="020B0502020104020203" pitchFamily="34" charset="0"/>
        </a:defRPr>
      </a:lvl3pPr>
      <a:lvl4pPr algn="l" defTabSz="685800" rtl="0" eaLnBrk="0" fontAlgn="base" hangingPunct="0">
        <a:spcBef>
          <a:spcPct val="0"/>
        </a:spcBef>
        <a:spcAft>
          <a:spcPct val="0"/>
        </a:spcAft>
        <a:defRPr sz="3200">
          <a:solidFill>
            <a:schemeClr val="tx1"/>
          </a:solidFill>
          <a:latin typeface="Gill Sans MT" panose="020B0502020104020203" pitchFamily="34" charset="0"/>
        </a:defRPr>
      </a:lvl4pPr>
      <a:lvl5pPr algn="l" defTabSz="685800" rtl="0" eaLnBrk="0" fontAlgn="base" hangingPunct="0">
        <a:spcBef>
          <a:spcPct val="0"/>
        </a:spcBef>
        <a:spcAft>
          <a:spcPct val="0"/>
        </a:spcAft>
        <a:defRPr sz="3200">
          <a:solidFill>
            <a:schemeClr val="tx1"/>
          </a:solidFill>
          <a:latin typeface="Gill Sans MT" panose="020B0502020104020203" pitchFamily="34" charset="0"/>
        </a:defRPr>
      </a:lvl5pPr>
      <a:lvl6pPr marL="457200" algn="l" defTabSz="685800" rtl="0" fontAlgn="base">
        <a:lnSpc>
          <a:spcPct val="90000"/>
        </a:lnSpc>
        <a:spcBef>
          <a:spcPct val="0"/>
        </a:spcBef>
        <a:spcAft>
          <a:spcPct val="0"/>
        </a:spcAft>
        <a:defRPr sz="3200">
          <a:solidFill>
            <a:schemeClr val="tx1"/>
          </a:solidFill>
          <a:latin typeface="Gill Sans MT" panose="020B0502020104020203" pitchFamily="34" charset="0"/>
        </a:defRPr>
      </a:lvl6pPr>
      <a:lvl7pPr marL="914400" algn="l" defTabSz="685800" rtl="0" fontAlgn="base">
        <a:lnSpc>
          <a:spcPct val="90000"/>
        </a:lnSpc>
        <a:spcBef>
          <a:spcPct val="0"/>
        </a:spcBef>
        <a:spcAft>
          <a:spcPct val="0"/>
        </a:spcAft>
        <a:defRPr sz="3200">
          <a:solidFill>
            <a:schemeClr val="tx1"/>
          </a:solidFill>
          <a:latin typeface="Gill Sans MT" panose="020B0502020104020203" pitchFamily="34" charset="0"/>
        </a:defRPr>
      </a:lvl7pPr>
      <a:lvl8pPr marL="1371600" algn="l" defTabSz="685800" rtl="0" fontAlgn="base">
        <a:lnSpc>
          <a:spcPct val="90000"/>
        </a:lnSpc>
        <a:spcBef>
          <a:spcPct val="0"/>
        </a:spcBef>
        <a:spcAft>
          <a:spcPct val="0"/>
        </a:spcAft>
        <a:defRPr sz="3200">
          <a:solidFill>
            <a:schemeClr val="tx1"/>
          </a:solidFill>
          <a:latin typeface="Gill Sans MT" panose="020B0502020104020203" pitchFamily="34" charset="0"/>
        </a:defRPr>
      </a:lvl8pPr>
      <a:lvl9pPr marL="1828800" algn="l" defTabSz="685800" rtl="0" fontAlgn="base">
        <a:lnSpc>
          <a:spcPct val="90000"/>
        </a:lnSpc>
        <a:spcBef>
          <a:spcPct val="0"/>
        </a:spcBef>
        <a:spcAft>
          <a:spcPct val="0"/>
        </a:spcAft>
        <a:defRPr sz="3200">
          <a:solidFill>
            <a:schemeClr val="tx1"/>
          </a:solidFill>
          <a:latin typeface="Gill Sans MT" panose="020B0502020104020203" pitchFamily="34" charset="0"/>
        </a:defRPr>
      </a:lvl9pPr>
    </p:titleStyle>
    <p:bodyStyle>
      <a:lvl1pPr marL="228600" indent="-228600" algn="l" defTabSz="685800" rtl="0" eaLnBrk="0" fontAlgn="base" hangingPunct="0">
        <a:spcBef>
          <a:spcPts val="1000"/>
        </a:spcBef>
        <a:spcAft>
          <a:spcPct val="0"/>
        </a:spcAft>
        <a:buClr>
          <a:schemeClr val="accent1"/>
        </a:buClr>
        <a:buSzPct val="100000"/>
        <a:buFont typeface="Arial" panose="020B0604020202020204" pitchFamily="34" charset="0"/>
        <a:buChar char="•"/>
        <a:defRPr kern="1200">
          <a:solidFill>
            <a:schemeClr val="tx1"/>
          </a:solidFill>
          <a:latin typeface="+mn-lt"/>
          <a:ea typeface="+mn-ea"/>
          <a:cs typeface="+mn-cs"/>
        </a:defRPr>
      </a:lvl1pPr>
      <a:lvl2pPr marL="685800" indent="-228600" algn="l" defTabSz="685800" rtl="0" eaLnBrk="0" fontAlgn="base" hangingPunct="0">
        <a:spcBef>
          <a:spcPts val="500"/>
        </a:spcBef>
        <a:spcAft>
          <a:spcPct val="0"/>
        </a:spcAft>
        <a:buClr>
          <a:schemeClr val="accent1"/>
        </a:buClr>
        <a:buSzPct val="100000"/>
        <a:buFont typeface="Arial" panose="020B0604020202020204" pitchFamily="34" charset="0"/>
        <a:buChar char="•"/>
        <a:defRPr sz="1600" kern="1200">
          <a:solidFill>
            <a:schemeClr val="tx1"/>
          </a:solidFill>
          <a:latin typeface="+mn-lt"/>
          <a:ea typeface="+mn-ea"/>
          <a:cs typeface="+mn-cs"/>
        </a:defRPr>
      </a:lvl2pPr>
      <a:lvl3pPr marL="1143000" indent="-228600" algn="l" defTabSz="685800" rtl="0" eaLnBrk="0" fontAlgn="base" hangingPunct="0">
        <a:spcBef>
          <a:spcPts val="500"/>
        </a:spcBef>
        <a:spcAft>
          <a:spcPct val="0"/>
        </a:spcAft>
        <a:buClr>
          <a:schemeClr val="accent1"/>
        </a:buClr>
        <a:buSzPct val="100000"/>
        <a:buFont typeface="Arial" panose="020B0604020202020204" pitchFamily="34" charset="0"/>
        <a:buChar char="•"/>
        <a:defRPr sz="1600" kern="1200">
          <a:solidFill>
            <a:schemeClr val="tx1"/>
          </a:solidFill>
          <a:latin typeface="+mn-lt"/>
          <a:ea typeface="+mn-ea"/>
          <a:cs typeface="+mn-cs"/>
        </a:defRPr>
      </a:lvl3pPr>
      <a:lvl4pPr marL="1600200" indent="-228600" algn="l" defTabSz="685800" rtl="0" eaLnBrk="0" fontAlgn="base" hangingPunct="0">
        <a:spcBef>
          <a:spcPts val="500"/>
        </a:spcBef>
        <a:spcAft>
          <a:spcPct val="0"/>
        </a:spcAft>
        <a:buClr>
          <a:schemeClr val="accent1"/>
        </a:buClr>
        <a:buSzPct val="100000"/>
        <a:buFont typeface="Arial" panose="020B0604020202020204" pitchFamily="34" charset="0"/>
        <a:buChar char="•"/>
        <a:defRPr sz="1400" kern="1200">
          <a:solidFill>
            <a:schemeClr val="tx1"/>
          </a:solidFill>
          <a:latin typeface="+mn-lt"/>
          <a:ea typeface="+mn-ea"/>
          <a:cs typeface="+mn-cs"/>
        </a:defRPr>
      </a:lvl4pPr>
      <a:lvl5pPr marL="2057400" indent="-228600" algn="l" defTabSz="685800" rtl="0" eaLnBrk="0" fontAlgn="base" hangingPunct="0">
        <a:spcBef>
          <a:spcPts val="500"/>
        </a:spcBef>
        <a:spcAft>
          <a:spcPct val="0"/>
        </a:spcAft>
        <a:buClr>
          <a:schemeClr val="accent1"/>
        </a:buClr>
        <a:buSzPct val="100000"/>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5.xml"/><Relationship Id="rId4" Type="http://schemas.openxmlformats.org/officeDocument/2006/relationships/image" Target="../media/image8.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4.xml"/><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ctrTitle"/>
          </p:nvPr>
        </p:nvSpPr>
        <p:spPr/>
        <p:txBody>
          <a:bodyPr>
            <a:normAutofit/>
          </a:bodyPr>
          <a:lstStyle/>
          <a:p>
            <a:r>
              <a:rPr lang="sr-Latn-ME" dirty="0" smtClean="0"/>
              <a:t>OPERATIVNO </a:t>
            </a:r>
            <a:r>
              <a:rPr lang="sr-Latn-ME" dirty="0" smtClean="0"/>
              <a:t>PLANIRANJE</a:t>
            </a:r>
            <a:endParaRPr lang="en-GB" altLang="sr-Latn-RS" dirty="0" smtClean="0"/>
          </a:p>
        </p:txBody>
      </p:sp>
      <p:sp>
        <p:nvSpPr>
          <p:cNvPr id="3075" name="Rectangle 3"/>
          <p:cNvSpPr>
            <a:spLocks noGrp="1" noChangeArrowheads="1"/>
          </p:cNvSpPr>
          <p:nvPr>
            <p:ph type="subTitle" idx="1"/>
          </p:nvPr>
        </p:nvSpPr>
        <p:spPr/>
        <p:txBody>
          <a:bodyPr/>
          <a:lstStyle/>
          <a:p>
            <a:endParaRPr lang="en-US" altLang="sr-Latn-RS" dirty="0" smtClean="0"/>
          </a:p>
        </p:txBody>
      </p:sp>
    </p:spTree>
    <p:extLst>
      <p:ext uri="{BB962C8B-B14F-4D97-AF65-F5344CB8AC3E}">
        <p14:creationId xmlns:p14="http://schemas.microsoft.com/office/powerpoint/2010/main" val="416058606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sz="half" idx="1"/>
          </p:nvPr>
        </p:nvPicPr>
        <p:blipFill>
          <a:blip r:embed="rId3"/>
          <a:stretch>
            <a:fillRect/>
          </a:stretch>
        </p:blipFill>
        <p:spPr>
          <a:xfrm>
            <a:off x="192908" y="3003535"/>
            <a:ext cx="4891849" cy="3602949"/>
          </a:xfrm>
          <a:prstGeom prst="rect">
            <a:avLst/>
          </a:prstGeom>
        </p:spPr>
      </p:pic>
      <p:sp>
        <p:nvSpPr>
          <p:cNvPr id="2" name="Title 1"/>
          <p:cNvSpPr>
            <a:spLocks noGrp="1"/>
          </p:cNvSpPr>
          <p:nvPr>
            <p:ph type="title"/>
          </p:nvPr>
        </p:nvSpPr>
        <p:spPr/>
        <p:txBody>
          <a:bodyPr/>
          <a:lstStyle/>
          <a:p>
            <a:r>
              <a:rPr lang="sr-Latn-ME" dirty="0" smtClean="0"/>
              <a:t>Nivoi </a:t>
            </a:r>
            <a:r>
              <a:rPr lang="sr-Latn-ME" dirty="0"/>
              <a:t>dinamičkih </a:t>
            </a:r>
            <a:r>
              <a:rPr lang="sr-Latn-ME" dirty="0" smtClean="0"/>
              <a:t>planovA</a:t>
            </a:r>
            <a:endParaRPr lang="sr-Latn-ME" dirty="0"/>
          </a:p>
        </p:txBody>
      </p:sp>
      <p:sp>
        <p:nvSpPr>
          <p:cNvPr id="8" name="Content Placeholder 7"/>
          <p:cNvSpPr>
            <a:spLocks noGrp="1"/>
          </p:cNvSpPr>
          <p:nvPr>
            <p:ph sz="half" idx="11"/>
          </p:nvPr>
        </p:nvSpPr>
        <p:spPr>
          <a:xfrm>
            <a:off x="688934" y="1432872"/>
            <a:ext cx="8198179" cy="1178100"/>
          </a:xfrm>
        </p:spPr>
        <p:txBody>
          <a:bodyPr/>
          <a:lstStyle/>
          <a:p>
            <a:r>
              <a:rPr lang="sr-Latn-ME" sz="1400" dirty="0"/>
              <a:t>Prema strateškim odlukama donose se stateški planovi (dugoročniji), iz njih proizlaze taktični planovi, a oni određuju operativne planove (kratkoročniji) </a:t>
            </a:r>
            <a:endParaRPr lang="sr-Latn-ME" sz="1400" dirty="0" smtClean="0"/>
          </a:p>
          <a:p>
            <a:r>
              <a:rPr lang="sr-Latn-ME" sz="1400" dirty="0" smtClean="0"/>
              <a:t>Planovi </a:t>
            </a:r>
            <a:r>
              <a:rPr lang="sr-Latn-ME" sz="1400" dirty="0"/>
              <a:t>moraju biti međusobno </a:t>
            </a:r>
            <a:r>
              <a:rPr lang="sr-Latn-ME" sz="1400" dirty="0" smtClean="0"/>
              <a:t>povezani- to omogućavaju odgovarajući računarski programi. </a:t>
            </a:r>
          </a:p>
          <a:p>
            <a:r>
              <a:rPr lang="sr-Latn-ME" sz="1400" dirty="0" smtClean="0"/>
              <a:t>Planovi različitih nivoa se </a:t>
            </a:r>
            <a:r>
              <a:rPr lang="sr-Latn-ME" sz="1400" dirty="0"/>
              <a:t>uobičajeno povezuju preko ključnih </a:t>
            </a:r>
            <a:r>
              <a:rPr lang="sr-Latn-ME" sz="1400" dirty="0" smtClean="0"/>
              <a:t>događaja „Milestone“</a:t>
            </a:r>
          </a:p>
        </p:txBody>
      </p:sp>
      <p:pic>
        <p:nvPicPr>
          <p:cNvPr id="9" name="Content Placeholder 8"/>
          <p:cNvPicPr>
            <a:picLocks noGrp="1" noChangeAspect="1"/>
          </p:cNvPicPr>
          <p:nvPr>
            <p:ph sz="half" idx="2"/>
          </p:nvPr>
        </p:nvPicPr>
        <p:blipFill>
          <a:blip r:embed="rId4"/>
          <a:stretch>
            <a:fillRect/>
          </a:stretch>
        </p:blipFill>
        <p:spPr>
          <a:xfrm>
            <a:off x="5076056" y="2996952"/>
            <a:ext cx="4125508" cy="3616116"/>
          </a:xfrm>
          <a:prstGeom prst="rect">
            <a:avLst/>
          </a:prstGeom>
        </p:spPr>
      </p:pic>
    </p:spTree>
    <p:extLst>
      <p:ext uri="{BB962C8B-B14F-4D97-AF65-F5344CB8AC3E}">
        <p14:creationId xmlns:p14="http://schemas.microsoft.com/office/powerpoint/2010/main" val="206419133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ME" dirty="0"/>
              <a:t>OPERATIVNO PLANIRANJE</a:t>
            </a:r>
          </a:p>
        </p:txBody>
      </p:sp>
      <p:sp>
        <p:nvSpPr>
          <p:cNvPr id="3" name="Content Placeholder 2"/>
          <p:cNvSpPr>
            <a:spLocks noGrp="1"/>
          </p:cNvSpPr>
          <p:nvPr>
            <p:ph idx="1"/>
          </p:nvPr>
        </p:nvSpPr>
        <p:spPr>
          <a:xfrm>
            <a:off x="827584" y="1340768"/>
            <a:ext cx="7920880" cy="4536503"/>
          </a:xfrm>
        </p:spPr>
        <p:txBody>
          <a:bodyPr/>
          <a:lstStyle/>
          <a:p>
            <a:r>
              <a:rPr lang="sr-Latn-ME" dirty="0" smtClean="0"/>
              <a:t>Obuhvata</a:t>
            </a:r>
          </a:p>
          <a:p>
            <a:pPr lvl="1"/>
            <a:r>
              <a:rPr lang="sr-Latn-ME" dirty="0" smtClean="0"/>
              <a:t>Planiranje </a:t>
            </a:r>
            <a:r>
              <a:rPr lang="sr-Latn-ME" dirty="0"/>
              <a:t>na nedeljnom (dnevnom) </a:t>
            </a:r>
            <a:r>
              <a:rPr lang="sr-Latn-ME" dirty="0" smtClean="0"/>
              <a:t>nivou</a:t>
            </a:r>
          </a:p>
          <a:p>
            <a:pPr lvl="1"/>
            <a:r>
              <a:rPr lang="sr-Latn-ME" dirty="0" smtClean="0"/>
              <a:t>Planiranje </a:t>
            </a:r>
            <a:r>
              <a:rPr lang="sr-Latn-ME" dirty="0"/>
              <a:t>po radnim tokovima, brigadama i </a:t>
            </a:r>
            <a:r>
              <a:rPr lang="sr-Latn-ME" dirty="0" smtClean="0"/>
              <a:t>lokacijama</a:t>
            </a:r>
          </a:p>
          <a:p>
            <a:pPr lvl="1"/>
            <a:r>
              <a:rPr lang="sr-Latn-ME" dirty="0" smtClean="0"/>
              <a:t>Planiranje bazirano </a:t>
            </a:r>
            <a:r>
              <a:rPr lang="sr-Latn-ME" dirty="0"/>
              <a:t>na normama i dnevnim </a:t>
            </a:r>
            <a:r>
              <a:rPr lang="sr-Latn-ME" dirty="0" smtClean="0"/>
              <a:t>učincima</a:t>
            </a:r>
          </a:p>
          <a:p>
            <a:r>
              <a:rPr lang="sr-Latn-ME" dirty="0" smtClean="0"/>
              <a:t>Značaj</a:t>
            </a:r>
          </a:p>
          <a:p>
            <a:pPr lvl="1"/>
            <a:r>
              <a:rPr lang="sr-Latn-ME" dirty="0"/>
              <a:t>Instrument kontrole dinamike građenja i trošenja </a:t>
            </a:r>
            <a:r>
              <a:rPr lang="sr-Latn-ME" dirty="0" smtClean="0"/>
              <a:t>finansijskih </a:t>
            </a:r>
            <a:r>
              <a:rPr lang="sr-Latn-ME" dirty="0"/>
              <a:t>sredstava</a:t>
            </a:r>
          </a:p>
          <a:p>
            <a:pPr lvl="1"/>
            <a:r>
              <a:rPr lang="sr-Latn-ME" dirty="0" smtClean="0"/>
              <a:t>Ako </a:t>
            </a:r>
            <a:r>
              <a:rPr lang="sr-Latn-ME" dirty="0"/>
              <a:t>se zna dnevni učinak onda se kašnjenje može otkriti istog </a:t>
            </a:r>
            <a:r>
              <a:rPr lang="sr-Latn-ME" dirty="0" smtClean="0"/>
              <a:t>dana, </a:t>
            </a:r>
            <a:r>
              <a:rPr lang="sr-Latn-ME" dirty="0"/>
              <a:t>a ne pri kraju </a:t>
            </a:r>
            <a:r>
              <a:rPr lang="sr-Latn-ME" dirty="0" smtClean="0"/>
              <a:t>aktivnosti</a:t>
            </a:r>
          </a:p>
          <a:p>
            <a:pPr lvl="1"/>
            <a:r>
              <a:rPr lang="sr-Latn-ME" dirty="0" smtClean="0"/>
              <a:t>Ako </a:t>
            </a:r>
            <a:r>
              <a:rPr lang="sr-Latn-ME" dirty="0"/>
              <a:t>se kasno ustanovi kašnjenje, korektivne </a:t>
            </a:r>
            <a:r>
              <a:rPr lang="sr-Latn-ME" dirty="0" smtClean="0"/>
              <a:t>mjere </a:t>
            </a:r>
            <a:r>
              <a:rPr lang="sr-Latn-ME" dirty="0"/>
              <a:t>neće dati dovoljno dobar </a:t>
            </a:r>
            <a:r>
              <a:rPr lang="sr-Latn-ME" dirty="0" smtClean="0"/>
              <a:t>rezultat</a:t>
            </a:r>
          </a:p>
          <a:p>
            <a:r>
              <a:rPr lang="sr-Latn-ME" dirty="0" smtClean="0"/>
              <a:t>Koristi</a:t>
            </a:r>
          </a:p>
          <a:p>
            <a:pPr lvl="1"/>
            <a:r>
              <a:rPr lang="sr-Latn-ME" dirty="0" smtClean="0"/>
              <a:t>Svrsishodno mjerenje produktivnosti</a:t>
            </a:r>
          </a:p>
          <a:p>
            <a:pPr lvl="1"/>
            <a:r>
              <a:rPr lang="sr-Latn-ME" dirty="0" smtClean="0"/>
              <a:t>Dnevni presjek stanja</a:t>
            </a:r>
          </a:p>
          <a:p>
            <a:pPr lvl="1"/>
            <a:r>
              <a:rPr lang="sr-Latn-ME" dirty="0" smtClean="0"/>
              <a:t>Sagledavanje trendova</a:t>
            </a:r>
          </a:p>
          <a:p>
            <a:pPr lvl="1"/>
            <a:r>
              <a:rPr lang="sr-Latn-ME" dirty="0" smtClean="0"/>
              <a:t>Efikasne </a:t>
            </a:r>
            <a:r>
              <a:rPr lang="sr-Latn-ME" dirty="0"/>
              <a:t>korektivne </a:t>
            </a:r>
            <a:r>
              <a:rPr lang="sr-Latn-ME" dirty="0" smtClean="0"/>
              <a:t>mjere</a:t>
            </a:r>
          </a:p>
        </p:txBody>
      </p:sp>
    </p:spTree>
    <p:extLst>
      <p:ext uri="{BB962C8B-B14F-4D97-AF65-F5344CB8AC3E}">
        <p14:creationId xmlns:p14="http://schemas.microsoft.com/office/powerpoint/2010/main" val="261062353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ME" dirty="0" smtClean="0"/>
              <a:t>METODE ZA IZRADU OPERATIVNIH PLANOVA</a:t>
            </a:r>
            <a:endParaRPr lang="sr-Latn-ME" dirty="0"/>
          </a:p>
        </p:txBody>
      </p:sp>
      <p:sp>
        <p:nvSpPr>
          <p:cNvPr id="3" name="Content Placeholder 2"/>
          <p:cNvSpPr>
            <a:spLocks noGrp="1"/>
          </p:cNvSpPr>
          <p:nvPr>
            <p:ph idx="1"/>
          </p:nvPr>
        </p:nvSpPr>
        <p:spPr/>
        <p:txBody>
          <a:bodyPr/>
          <a:lstStyle/>
          <a:p>
            <a:pPr eaLnBrk="1" hangingPunct="1">
              <a:defRPr/>
            </a:pPr>
            <a:r>
              <a:rPr lang="sr-Latn-CS" altLang="sr-Latn-RS" sz="2000" dirty="0" smtClean="0"/>
              <a:t>Za operativne planove izvršenja radova</a:t>
            </a:r>
          </a:p>
          <a:p>
            <a:pPr lvl="1" eaLnBrk="1" hangingPunct="1">
              <a:defRPr/>
            </a:pPr>
            <a:r>
              <a:rPr lang="sr-Latn-CS" altLang="sr-Latn-RS" sz="1800" dirty="0" smtClean="0"/>
              <a:t>gantogrami</a:t>
            </a:r>
            <a:endParaRPr lang="sr-Latn-CS" altLang="sr-Latn-RS" sz="1800" dirty="0"/>
          </a:p>
          <a:p>
            <a:pPr lvl="1" eaLnBrk="1" hangingPunct="1">
              <a:defRPr/>
            </a:pPr>
            <a:r>
              <a:rPr lang="sr-Latn-CS" altLang="sr-Latn-RS" sz="1800" dirty="0"/>
              <a:t>ortogonalni planovi</a:t>
            </a:r>
          </a:p>
          <a:p>
            <a:pPr lvl="1" eaLnBrk="1" hangingPunct="1">
              <a:defRPr/>
            </a:pPr>
            <a:r>
              <a:rPr lang="sr-Latn-CS" altLang="sr-Latn-RS" sz="1800" dirty="0" smtClean="0"/>
              <a:t>Ciklogrami</a:t>
            </a:r>
          </a:p>
          <a:p>
            <a:pPr lvl="1" eaLnBrk="1" hangingPunct="1">
              <a:defRPr/>
            </a:pPr>
            <a:r>
              <a:rPr lang="sr-Latn-CS" altLang="sr-Latn-RS" sz="2000" dirty="0" smtClean="0"/>
              <a:t>metode </a:t>
            </a:r>
            <a:r>
              <a:rPr lang="sr-Latn-CS" altLang="sr-Latn-RS" sz="2000" dirty="0"/>
              <a:t>mrežnog </a:t>
            </a:r>
            <a:r>
              <a:rPr lang="sr-Latn-CS" altLang="sr-Latn-RS" sz="2000" dirty="0" smtClean="0"/>
              <a:t>planiranja</a:t>
            </a:r>
          </a:p>
          <a:p>
            <a:pPr eaLnBrk="1" hangingPunct="1">
              <a:defRPr/>
            </a:pPr>
            <a:r>
              <a:rPr lang="sr-Latn-CS" altLang="sr-Latn-RS" sz="2000" dirty="0"/>
              <a:t>Za operativne planove </a:t>
            </a:r>
            <a:r>
              <a:rPr lang="sr-Latn-CS" altLang="sr-Latn-RS" sz="2000" dirty="0" smtClean="0"/>
              <a:t>resursa</a:t>
            </a:r>
            <a:endParaRPr lang="sr-Latn-CS" altLang="sr-Latn-RS" sz="2000" dirty="0"/>
          </a:p>
          <a:p>
            <a:pPr lvl="1" eaLnBrk="1" hangingPunct="1">
              <a:defRPr/>
            </a:pPr>
            <a:r>
              <a:rPr lang="sr-Latn-CS" altLang="sr-Latn-RS" sz="1800" dirty="0" smtClean="0"/>
              <a:t>numerički</a:t>
            </a:r>
            <a:endParaRPr lang="sr-Latn-CS" altLang="sr-Latn-RS" sz="1800" dirty="0"/>
          </a:p>
          <a:p>
            <a:pPr lvl="1" eaLnBrk="1" hangingPunct="1">
              <a:defRPr/>
            </a:pPr>
            <a:r>
              <a:rPr lang="sr-Latn-CS" altLang="sr-Latn-RS" sz="1800" dirty="0" smtClean="0"/>
              <a:t>Histogrami</a:t>
            </a:r>
            <a:endParaRPr lang="sr-Latn-CS" altLang="sr-Latn-RS" sz="1800" dirty="0"/>
          </a:p>
          <a:p>
            <a:pPr eaLnBrk="1" hangingPunct="1">
              <a:defRPr/>
            </a:pPr>
            <a:endParaRPr lang="sr-Latn-CS" altLang="sr-Latn-RS" sz="2000" dirty="0"/>
          </a:p>
          <a:p>
            <a:endParaRPr lang="sr-Latn-ME" dirty="0"/>
          </a:p>
        </p:txBody>
      </p:sp>
    </p:spTree>
    <p:extLst>
      <p:ext uri="{BB962C8B-B14F-4D97-AF65-F5344CB8AC3E}">
        <p14:creationId xmlns:p14="http://schemas.microsoft.com/office/powerpoint/2010/main" val="278370403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ME" dirty="0" smtClean="0"/>
              <a:t>PLANIRANJE PROIZVODNJE</a:t>
            </a:r>
            <a:endParaRPr lang="sr-Latn-ME" dirty="0"/>
          </a:p>
        </p:txBody>
      </p:sp>
      <p:sp>
        <p:nvSpPr>
          <p:cNvPr id="3" name="Content Placeholder 2"/>
          <p:cNvSpPr>
            <a:spLocks noGrp="1"/>
          </p:cNvSpPr>
          <p:nvPr>
            <p:ph idx="1"/>
          </p:nvPr>
        </p:nvSpPr>
        <p:spPr>
          <a:xfrm>
            <a:off x="683568" y="1340768"/>
            <a:ext cx="8460432" cy="4608511"/>
          </a:xfrm>
        </p:spPr>
        <p:txBody>
          <a:bodyPr/>
          <a:lstStyle/>
          <a:p>
            <a:pPr>
              <a:spcBef>
                <a:spcPts val="200"/>
              </a:spcBef>
            </a:pPr>
            <a:r>
              <a:rPr lang="sr-Latn-ME" sz="1600" dirty="0" smtClean="0"/>
              <a:t>Planiranje je:</a:t>
            </a:r>
          </a:p>
          <a:p>
            <a:pPr lvl="1">
              <a:spcBef>
                <a:spcPts val="200"/>
              </a:spcBef>
            </a:pPr>
            <a:r>
              <a:rPr lang="sr-Latn-ME" sz="1400" dirty="0" smtClean="0"/>
              <a:t>jedno </a:t>
            </a:r>
            <a:r>
              <a:rPr lang="sr-Latn-ME" sz="1400" dirty="0"/>
              <a:t>od osnovnih načela organizacije </a:t>
            </a:r>
            <a:r>
              <a:rPr lang="sr-Latn-ME" sz="1400" dirty="0" smtClean="0"/>
              <a:t>rada: sagledavanje </a:t>
            </a:r>
            <a:r>
              <a:rPr lang="sr-Latn-ME" sz="1400" dirty="0"/>
              <a:t>budućih </a:t>
            </a:r>
            <a:r>
              <a:rPr lang="sr-Latn-ME" sz="1400" dirty="0" smtClean="0"/>
              <a:t>događaja i priprema za preduzimanje potrebnih mjera da </a:t>
            </a:r>
            <a:r>
              <a:rPr lang="sr-Latn-ME" sz="1400" dirty="0"/>
              <a:t>se </a:t>
            </a:r>
            <a:r>
              <a:rPr lang="sr-Latn-ME" sz="1400" dirty="0" smtClean="0"/>
              <a:t>ovi događaju savladaju</a:t>
            </a:r>
          </a:p>
          <a:p>
            <a:pPr lvl="1">
              <a:spcBef>
                <a:spcPts val="200"/>
              </a:spcBef>
            </a:pPr>
            <a:r>
              <a:rPr lang="sr-Latn-ME" sz="1400" dirty="0" smtClean="0"/>
              <a:t>jedna </a:t>
            </a:r>
            <a:r>
              <a:rPr lang="sr-Latn-ME" sz="1400" dirty="0"/>
              <a:t>od integralnih funkcija </a:t>
            </a:r>
            <a:r>
              <a:rPr lang="sr-Latn-ME" sz="1400" dirty="0" smtClean="0"/>
              <a:t>upravljanja, kojom se povećava vjerovatnoća reačizacije nekog projekta, a smanjuju rizici</a:t>
            </a:r>
          </a:p>
          <a:p>
            <a:pPr>
              <a:spcBef>
                <a:spcPts val="200"/>
              </a:spcBef>
            </a:pPr>
            <a:r>
              <a:rPr lang="sr-Latn-ME" sz="1600" dirty="0" smtClean="0"/>
              <a:t>Plan:</a:t>
            </a:r>
          </a:p>
          <a:p>
            <a:pPr lvl="1">
              <a:spcBef>
                <a:spcPts val="200"/>
              </a:spcBef>
            </a:pPr>
            <a:r>
              <a:rPr lang="sr-Latn-ME" sz="1400" dirty="0" smtClean="0"/>
              <a:t>Je nezamjenjivi </a:t>
            </a:r>
            <a:r>
              <a:rPr lang="sr-Latn-ME" sz="1400" dirty="0"/>
              <a:t>upravljački instrument </a:t>
            </a:r>
            <a:r>
              <a:rPr lang="sr-Latn-ME" sz="1400" dirty="0" smtClean="0"/>
              <a:t>tokom svih </a:t>
            </a:r>
            <a:r>
              <a:rPr lang="sr-Latn-ME" sz="1400" dirty="0"/>
              <a:t>faza razvoja građevinskog </a:t>
            </a:r>
            <a:r>
              <a:rPr lang="sr-Latn-ME" sz="1400" dirty="0" smtClean="0"/>
              <a:t>projekta</a:t>
            </a:r>
            <a:endParaRPr lang="sr-Latn-ME" sz="1400" dirty="0"/>
          </a:p>
          <a:p>
            <a:pPr lvl="1">
              <a:spcBef>
                <a:spcPts val="200"/>
              </a:spcBef>
            </a:pPr>
            <a:r>
              <a:rPr lang="sr-Latn-ME" sz="1400" dirty="0" smtClean="0"/>
              <a:t>Zahtijeva osim tehničkih znanja, logiku, intuiciju i kreativnost, naročito u građevinarstvu gdje su projekti unikatni poduhvati u izrazito promjenljivim uslovima, odnosno izloženi </a:t>
            </a:r>
            <a:r>
              <a:rPr lang="sr-Latn-ME" sz="1400" dirty="0"/>
              <a:t>djelovanju velikog broja predvidivih i nepredvidivih </a:t>
            </a:r>
            <a:r>
              <a:rPr lang="sr-Latn-ME" sz="1400" dirty="0" smtClean="0"/>
              <a:t>rizika</a:t>
            </a:r>
          </a:p>
          <a:p>
            <a:pPr>
              <a:spcBef>
                <a:spcPts val="200"/>
              </a:spcBef>
            </a:pPr>
            <a:r>
              <a:rPr lang="sr-Latn-ME" sz="1600" dirty="0" smtClean="0"/>
              <a:t>Osnovne komponente planova (odgovaraju područjima – oblastima upravljanja projektima)</a:t>
            </a:r>
          </a:p>
          <a:p>
            <a:pPr lvl="1">
              <a:spcBef>
                <a:spcPts val="200"/>
              </a:spcBef>
            </a:pPr>
            <a:r>
              <a:rPr lang="sr-Latn-ME" sz="1400" b="1" dirty="0" smtClean="0"/>
              <a:t>Vrijeme</a:t>
            </a:r>
          </a:p>
          <a:p>
            <a:pPr lvl="1">
              <a:spcBef>
                <a:spcPts val="200"/>
              </a:spcBef>
            </a:pPr>
            <a:r>
              <a:rPr lang="sr-Latn-ME" sz="1400" dirty="0"/>
              <a:t>Troškovi</a:t>
            </a:r>
          </a:p>
          <a:p>
            <a:pPr lvl="1">
              <a:spcBef>
                <a:spcPts val="200"/>
              </a:spcBef>
            </a:pPr>
            <a:r>
              <a:rPr lang="sr-Latn-ME" sz="1400" dirty="0" smtClean="0"/>
              <a:t>Obim</a:t>
            </a:r>
          </a:p>
          <a:p>
            <a:pPr lvl="1">
              <a:spcBef>
                <a:spcPts val="200"/>
              </a:spcBef>
            </a:pPr>
            <a:r>
              <a:rPr lang="sr-Latn-ME" sz="1400" dirty="0" smtClean="0"/>
              <a:t>Resursi</a:t>
            </a:r>
          </a:p>
          <a:p>
            <a:pPr lvl="1">
              <a:spcBef>
                <a:spcPts val="200"/>
              </a:spcBef>
            </a:pPr>
            <a:r>
              <a:rPr lang="sr-Latn-ME" sz="1400" dirty="0" smtClean="0"/>
              <a:t>Rizik</a:t>
            </a:r>
          </a:p>
          <a:p>
            <a:pPr lvl="1">
              <a:spcBef>
                <a:spcPts val="200"/>
              </a:spcBef>
            </a:pPr>
            <a:r>
              <a:rPr lang="sr-Latn-ME" sz="1400" dirty="0" smtClean="0"/>
              <a:t>Kvalitet</a:t>
            </a:r>
          </a:p>
          <a:p>
            <a:pPr lvl="1">
              <a:spcBef>
                <a:spcPts val="200"/>
              </a:spcBef>
            </a:pPr>
            <a:r>
              <a:rPr lang="sr-Latn-ME" sz="1400" dirty="0" smtClean="0"/>
              <a:t>Komunikacija</a:t>
            </a:r>
          </a:p>
          <a:p>
            <a:pPr lvl="1">
              <a:spcBef>
                <a:spcPts val="200"/>
              </a:spcBef>
            </a:pPr>
            <a:r>
              <a:rPr lang="sr-Latn-ME" sz="1400" dirty="0" smtClean="0"/>
              <a:t>Nabavke</a:t>
            </a:r>
          </a:p>
          <a:p>
            <a:pPr>
              <a:spcBef>
                <a:spcPts val="200"/>
              </a:spcBef>
            </a:pPr>
            <a:endParaRPr lang="sr-Latn-ME" sz="1600" dirty="0" smtClean="0"/>
          </a:p>
          <a:p>
            <a:pPr>
              <a:spcBef>
                <a:spcPts val="200"/>
              </a:spcBef>
            </a:pPr>
            <a:endParaRPr lang="sr-Latn-ME" sz="1600" dirty="0" smtClean="0"/>
          </a:p>
          <a:p>
            <a:pPr>
              <a:spcBef>
                <a:spcPts val="200"/>
              </a:spcBef>
            </a:pPr>
            <a:endParaRPr lang="sr-Latn-ME" sz="1600" dirty="0"/>
          </a:p>
        </p:txBody>
      </p:sp>
    </p:spTree>
    <p:extLst>
      <p:ext uri="{BB962C8B-B14F-4D97-AF65-F5344CB8AC3E}">
        <p14:creationId xmlns:p14="http://schemas.microsoft.com/office/powerpoint/2010/main" val="405555473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1" name="Rectangle 3"/>
          <p:cNvSpPr>
            <a:spLocks noGrp="1" noChangeArrowheads="1"/>
          </p:cNvSpPr>
          <p:nvPr>
            <p:ph sz="half" idx="1"/>
          </p:nvPr>
        </p:nvSpPr>
        <p:spPr/>
        <p:txBody>
          <a:bodyPr/>
          <a:lstStyle/>
          <a:p>
            <a:pPr lvl="1">
              <a:spcBef>
                <a:spcPts val="400"/>
              </a:spcBef>
            </a:pPr>
            <a:r>
              <a:rPr lang="en-US" altLang="sr-Latn-RS" sz="1400" dirty="0" err="1" smtClean="0"/>
              <a:t>Formiranje</a:t>
            </a:r>
            <a:r>
              <a:rPr lang="en-US" altLang="sr-Latn-RS" sz="1400" dirty="0" smtClean="0"/>
              <a:t> </a:t>
            </a:r>
            <a:r>
              <a:rPr lang="en-US" altLang="sr-Latn-RS" sz="1400" dirty="0" err="1" smtClean="0"/>
              <a:t>plana</a:t>
            </a:r>
            <a:r>
              <a:rPr lang="en-US" altLang="sr-Latn-RS" sz="1400" dirty="0" smtClean="0"/>
              <a:t> </a:t>
            </a:r>
            <a:r>
              <a:rPr lang="en-US" altLang="sr-Latn-RS" sz="1400" dirty="0" err="1" smtClean="0"/>
              <a:t>za</a:t>
            </a:r>
            <a:r>
              <a:rPr lang="en-US" altLang="sr-Latn-RS" sz="1400" dirty="0" smtClean="0"/>
              <a:t> </a:t>
            </a:r>
            <a:r>
              <a:rPr lang="en-US" altLang="sr-Latn-RS" sz="1400" dirty="0" err="1" smtClean="0"/>
              <a:t>upravljanje</a:t>
            </a:r>
            <a:r>
              <a:rPr lang="en-US" altLang="sr-Latn-RS" sz="1400" dirty="0" smtClean="0"/>
              <a:t> </a:t>
            </a:r>
            <a:r>
              <a:rPr lang="en-US" altLang="sr-Latn-RS" sz="1400" dirty="0" err="1" smtClean="0"/>
              <a:t>projektom</a:t>
            </a:r>
            <a:endParaRPr lang="en-US" altLang="sr-Latn-RS" sz="1400" dirty="0" smtClean="0"/>
          </a:p>
          <a:p>
            <a:pPr lvl="1">
              <a:spcBef>
                <a:spcPts val="400"/>
              </a:spcBef>
            </a:pPr>
            <a:r>
              <a:rPr lang="sr-Latn-CS" altLang="sr-Latn-RS" sz="1400" dirty="0" smtClean="0"/>
              <a:t>P</a:t>
            </a:r>
            <a:r>
              <a:rPr lang="en-US" altLang="sr-Latn-RS" sz="1400" dirty="0" err="1" smtClean="0"/>
              <a:t>laniranje</a:t>
            </a:r>
            <a:r>
              <a:rPr lang="en-US" altLang="sr-Latn-RS" sz="1400" dirty="0" smtClean="0"/>
              <a:t> </a:t>
            </a:r>
            <a:r>
              <a:rPr lang="en-US" altLang="sr-Latn-RS" sz="1400" dirty="0" err="1" smtClean="0"/>
              <a:t>obima</a:t>
            </a:r>
            <a:r>
              <a:rPr lang="en-US" altLang="sr-Latn-RS" sz="1400" dirty="0" smtClean="0"/>
              <a:t> </a:t>
            </a:r>
            <a:r>
              <a:rPr lang="en-US" altLang="sr-Latn-RS" sz="1400" dirty="0" err="1" smtClean="0"/>
              <a:t>projekt</a:t>
            </a:r>
            <a:r>
              <a:rPr lang="sr-Latn-CS" altLang="sr-Latn-RS" sz="1400" dirty="0" smtClean="0"/>
              <a:t>a</a:t>
            </a:r>
            <a:endParaRPr lang="en-US" altLang="sr-Latn-RS" sz="1400" dirty="0" smtClean="0"/>
          </a:p>
          <a:p>
            <a:pPr lvl="2">
              <a:spcBef>
                <a:spcPts val="400"/>
              </a:spcBef>
            </a:pPr>
            <a:r>
              <a:rPr lang="en-US" altLang="sr-Latn-RS" sz="1400" dirty="0" err="1" smtClean="0"/>
              <a:t>Definisanje</a:t>
            </a:r>
            <a:r>
              <a:rPr lang="en-US" altLang="sr-Latn-RS" sz="1400" dirty="0" smtClean="0"/>
              <a:t> </a:t>
            </a:r>
            <a:r>
              <a:rPr lang="en-US" altLang="sr-Latn-RS" sz="1400" dirty="0" err="1" smtClean="0"/>
              <a:t>obima</a:t>
            </a:r>
            <a:r>
              <a:rPr lang="en-US" altLang="sr-Latn-RS" sz="1400" dirty="0" smtClean="0"/>
              <a:t> </a:t>
            </a:r>
            <a:r>
              <a:rPr lang="en-US" altLang="sr-Latn-RS" sz="1400" dirty="0" err="1" smtClean="0"/>
              <a:t>projekta</a:t>
            </a:r>
            <a:endParaRPr lang="sr-Latn-CS" altLang="sr-Latn-RS" sz="1400" dirty="0" smtClean="0"/>
          </a:p>
          <a:p>
            <a:pPr lvl="2">
              <a:spcBef>
                <a:spcPts val="400"/>
              </a:spcBef>
            </a:pPr>
            <a:r>
              <a:rPr lang="en-US" altLang="sr-Latn-RS" sz="1400" dirty="0" err="1" smtClean="0"/>
              <a:t>Formiranje</a:t>
            </a:r>
            <a:r>
              <a:rPr lang="en-US" altLang="sr-Latn-RS" sz="1400" dirty="0" smtClean="0"/>
              <a:t> </a:t>
            </a:r>
            <a:r>
              <a:rPr lang="en-US" altLang="sr-Latn-RS" sz="1400" dirty="0" err="1" smtClean="0"/>
              <a:t>organizaciono-tehničke</a:t>
            </a:r>
            <a:r>
              <a:rPr lang="en-US" altLang="sr-Latn-RS" sz="1400" dirty="0" smtClean="0"/>
              <a:t> </a:t>
            </a:r>
            <a:r>
              <a:rPr lang="en-US" altLang="sr-Latn-RS" sz="1400" dirty="0" err="1" smtClean="0"/>
              <a:t>strukture</a:t>
            </a:r>
            <a:r>
              <a:rPr lang="en-US" altLang="sr-Latn-RS" sz="1400" dirty="0" smtClean="0"/>
              <a:t> (WBS).</a:t>
            </a:r>
          </a:p>
          <a:p>
            <a:pPr lvl="2">
              <a:spcBef>
                <a:spcPts val="400"/>
              </a:spcBef>
            </a:pPr>
            <a:r>
              <a:rPr lang="en-US" altLang="sr-Latn-RS" sz="1400" dirty="0" err="1" smtClean="0"/>
              <a:t>Definisanje</a:t>
            </a:r>
            <a:r>
              <a:rPr lang="en-US" altLang="sr-Latn-RS" sz="1400" dirty="0" smtClean="0"/>
              <a:t> </a:t>
            </a:r>
            <a:r>
              <a:rPr lang="en-US" altLang="sr-Latn-RS" sz="1400" dirty="0" err="1" smtClean="0"/>
              <a:t>zadataka</a:t>
            </a:r>
            <a:endParaRPr lang="en-US" altLang="sr-Latn-RS" sz="1400" dirty="0" smtClean="0"/>
          </a:p>
          <a:p>
            <a:pPr lvl="2">
              <a:spcBef>
                <a:spcPts val="400"/>
              </a:spcBef>
            </a:pPr>
            <a:r>
              <a:rPr lang="en-US" altLang="sr-Latn-RS" sz="1400" dirty="0" err="1" smtClean="0"/>
              <a:t>Logičko</a:t>
            </a:r>
            <a:r>
              <a:rPr lang="en-US" altLang="sr-Latn-RS" sz="1400" dirty="0" smtClean="0"/>
              <a:t> </a:t>
            </a:r>
            <a:r>
              <a:rPr lang="en-US" altLang="sr-Latn-RS" sz="1400" dirty="0" err="1" smtClean="0"/>
              <a:t>povezivanje</a:t>
            </a:r>
            <a:r>
              <a:rPr lang="en-US" altLang="sr-Latn-RS" sz="1400" dirty="0" smtClean="0"/>
              <a:t> </a:t>
            </a:r>
            <a:r>
              <a:rPr lang="en-US" altLang="sr-Latn-RS" sz="1400" dirty="0" err="1" smtClean="0"/>
              <a:t>zadataka</a:t>
            </a:r>
            <a:endParaRPr lang="en-US" altLang="sr-Latn-RS" sz="1400" dirty="0" smtClean="0"/>
          </a:p>
          <a:p>
            <a:pPr lvl="2">
              <a:spcBef>
                <a:spcPts val="400"/>
              </a:spcBef>
            </a:pPr>
            <a:r>
              <a:rPr lang="en-US" altLang="sr-Latn-RS" sz="1400" dirty="0" err="1" smtClean="0"/>
              <a:t>Proc</a:t>
            </a:r>
            <a:r>
              <a:rPr lang="sr-Latn-CS" altLang="sr-Latn-RS" sz="1400" dirty="0" smtClean="0"/>
              <a:t>j</a:t>
            </a:r>
            <a:r>
              <a:rPr lang="en-US" altLang="sr-Latn-RS" sz="1400" dirty="0" err="1" smtClean="0"/>
              <a:t>ena</a:t>
            </a:r>
            <a:r>
              <a:rPr lang="en-US" altLang="sr-Latn-RS" sz="1400" dirty="0" smtClean="0"/>
              <a:t> </a:t>
            </a:r>
            <a:r>
              <a:rPr lang="en-US" altLang="sr-Latn-RS" sz="1400" dirty="0" err="1" smtClean="0"/>
              <a:t>potreba</a:t>
            </a:r>
            <a:r>
              <a:rPr lang="en-US" altLang="sr-Latn-RS" sz="1400" dirty="0" smtClean="0"/>
              <a:t> </a:t>
            </a:r>
            <a:r>
              <a:rPr lang="en-US" altLang="sr-Latn-RS" sz="1400" dirty="0" err="1" smtClean="0"/>
              <a:t>zadataka</a:t>
            </a:r>
            <a:r>
              <a:rPr lang="en-US" altLang="sr-Latn-RS" sz="1400" dirty="0" smtClean="0"/>
              <a:t> </a:t>
            </a:r>
            <a:r>
              <a:rPr lang="en-US" altLang="sr-Latn-RS" sz="1400" dirty="0" err="1" smtClean="0"/>
              <a:t>prema</a:t>
            </a:r>
            <a:r>
              <a:rPr lang="en-US" altLang="sr-Latn-RS" sz="1400" dirty="0" smtClean="0"/>
              <a:t> </a:t>
            </a:r>
            <a:r>
              <a:rPr lang="en-US" altLang="sr-Latn-RS" sz="1400" dirty="0" err="1" smtClean="0"/>
              <a:t>resursima</a:t>
            </a:r>
            <a:endParaRPr lang="en-US" altLang="sr-Latn-RS" sz="1400" dirty="0" smtClean="0"/>
          </a:p>
          <a:p>
            <a:pPr lvl="1">
              <a:spcBef>
                <a:spcPts val="400"/>
              </a:spcBef>
            </a:pPr>
            <a:r>
              <a:rPr lang="en-US" altLang="sr-Latn-RS" sz="1400" dirty="0" err="1" smtClean="0"/>
              <a:t>Proc</a:t>
            </a:r>
            <a:r>
              <a:rPr lang="sr-Latn-CS" altLang="sr-Latn-RS" sz="1400" dirty="0" smtClean="0"/>
              <a:t>j</a:t>
            </a:r>
            <a:r>
              <a:rPr lang="en-US" altLang="sr-Latn-RS" sz="1400" dirty="0" err="1" smtClean="0"/>
              <a:t>ena</a:t>
            </a:r>
            <a:r>
              <a:rPr lang="en-US" altLang="sr-Latn-RS" sz="1400" dirty="0" smtClean="0"/>
              <a:t> </a:t>
            </a:r>
            <a:r>
              <a:rPr lang="en-US" altLang="sr-Latn-RS" sz="1400" dirty="0" err="1" smtClean="0"/>
              <a:t>vremena</a:t>
            </a:r>
            <a:r>
              <a:rPr lang="en-US" altLang="sr-Latn-RS" sz="1400" dirty="0" smtClean="0"/>
              <a:t> </a:t>
            </a:r>
            <a:r>
              <a:rPr lang="en-US" altLang="sr-Latn-RS" sz="1400" dirty="0" err="1" smtClean="0"/>
              <a:t>izvr</a:t>
            </a:r>
            <a:r>
              <a:rPr lang="sr-Latn-CS" altLang="sr-Latn-RS" sz="1400" dirty="0" smtClean="0"/>
              <a:t>š</a:t>
            </a:r>
            <a:r>
              <a:rPr lang="en-US" altLang="sr-Latn-RS" sz="1400" dirty="0" err="1" smtClean="0"/>
              <a:t>enja</a:t>
            </a:r>
            <a:r>
              <a:rPr lang="en-US" altLang="sr-Latn-RS" sz="1400" dirty="0" smtClean="0"/>
              <a:t> </a:t>
            </a:r>
            <a:r>
              <a:rPr lang="en-US" altLang="sr-Latn-RS" sz="1400" dirty="0" err="1" smtClean="0"/>
              <a:t>pojedinih</a:t>
            </a:r>
            <a:r>
              <a:rPr lang="en-US" altLang="sr-Latn-RS" sz="1400" dirty="0" smtClean="0"/>
              <a:t> </a:t>
            </a:r>
            <a:r>
              <a:rPr lang="en-US" altLang="sr-Latn-RS" sz="1400" dirty="0" err="1" smtClean="0"/>
              <a:t>zadataka</a:t>
            </a:r>
            <a:endParaRPr lang="en-US" altLang="sr-Latn-RS" sz="1400" dirty="0" smtClean="0"/>
          </a:p>
          <a:p>
            <a:pPr lvl="1">
              <a:spcBef>
                <a:spcPts val="400"/>
              </a:spcBef>
            </a:pPr>
            <a:r>
              <a:rPr lang="en-US" altLang="sr-Latn-RS" sz="1400" dirty="0" err="1" smtClean="0"/>
              <a:t>Razrada</a:t>
            </a:r>
            <a:r>
              <a:rPr lang="en-US" altLang="sr-Latn-RS" sz="1400" dirty="0" smtClean="0"/>
              <a:t> </a:t>
            </a:r>
            <a:r>
              <a:rPr lang="en-US" altLang="sr-Latn-RS" sz="1400" dirty="0" err="1" smtClean="0"/>
              <a:t>terminskog</a:t>
            </a:r>
            <a:r>
              <a:rPr lang="en-US" altLang="sr-Latn-RS" sz="1400" dirty="0" smtClean="0"/>
              <a:t> plan</a:t>
            </a:r>
            <a:r>
              <a:rPr lang="sr-Latn-CS" altLang="sr-Latn-RS" sz="1400" dirty="0" smtClean="0"/>
              <a:t>a</a:t>
            </a:r>
            <a:endParaRPr lang="sr-Latn-CS" altLang="sr-Latn-RS" sz="1400" dirty="0"/>
          </a:p>
        </p:txBody>
      </p:sp>
      <p:sp>
        <p:nvSpPr>
          <p:cNvPr id="48133" name="Rectangle 5"/>
          <p:cNvSpPr>
            <a:spLocks noGrp="1" noChangeArrowheads="1"/>
          </p:cNvSpPr>
          <p:nvPr>
            <p:ph sz="half" idx="2"/>
          </p:nvPr>
        </p:nvSpPr>
        <p:spPr/>
        <p:txBody>
          <a:bodyPr/>
          <a:lstStyle/>
          <a:p>
            <a:pPr lvl="1">
              <a:spcBef>
                <a:spcPts val="400"/>
              </a:spcBef>
            </a:pPr>
            <a:r>
              <a:rPr lang="en-US" altLang="sr-Latn-RS" sz="1400" dirty="0" err="1" smtClean="0"/>
              <a:t>Proc</a:t>
            </a:r>
            <a:r>
              <a:rPr lang="sr-Latn-CS" altLang="sr-Latn-RS" sz="1400" dirty="0" smtClean="0"/>
              <a:t>j</a:t>
            </a:r>
            <a:r>
              <a:rPr lang="en-US" altLang="sr-Latn-RS" sz="1400" dirty="0" err="1" smtClean="0"/>
              <a:t>ena</a:t>
            </a:r>
            <a:r>
              <a:rPr lang="en-US" altLang="sr-Latn-RS" sz="1400" dirty="0" smtClean="0"/>
              <a:t> </a:t>
            </a:r>
            <a:r>
              <a:rPr lang="en-US" altLang="sr-Latn-RS" sz="1400" dirty="0" err="1" smtClean="0"/>
              <a:t>tro</a:t>
            </a:r>
            <a:r>
              <a:rPr lang="sr-Latn-CS" altLang="sr-Latn-RS" sz="1400" dirty="0" smtClean="0"/>
              <a:t>š</a:t>
            </a:r>
            <a:r>
              <a:rPr lang="en-US" altLang="sr-Latn-RS" sz="1400" dirty="0" err="1" smtClean="0"/>
              <a:t>kova</a:t>
            </a:r>
            <a:r>
              <a:rPr lang="en-US" altLang="sr-Latn-RS" sz="1400" dirty="0" smtClean="0"/>
              <a:t> </a:t>
            </a:r>
            <a:r>
              <a:rPr lang="en-US" altLang="sr-Latn-RS" sz="1400" dirty="0" err="1" smtClean="0"/>
              <a:t>po</a:t>
            </a:r>
            <a:r>
              <a:rPr lang="en-US" altLang="sr-Latn-RS" sz="1400" dirty="0" smtClean="0"/>
              <a:t> </a:t>
            </a:r>
            <a:r>
              <a:rPr lang="en-US" altLang="sr-Latn-RS" sz="1400" dirty="0" err="1" smtClean="0"/>
              <a:t>zadacima</a:t>
            </a:r>
            <a:endParaRPr lang="en-US" altLang="sr-Latn-RS" sz="1400" dirty="0" smtClean="0"/>
          </a:p>
          <a:p>
            <a:pPr lvl="1">
              <a:spcBef>
                <a:spcPts val="400"/>
              </a:spcBef>
            </a:pPr>
            <a:r>
              <a:rPr lang="en-US" altLang="sr-Latn-RS" sz="1400" dirty="0" err="1" smtClean="0"/>
              <a:t>Formiranje</a:t>
            </a:r>
            <a:r>
              <a:rPr lang="en-US" altLang="sr-Latn-RS" sz="1400" dirty="0" smtClean="0"/>
              <a:t> bud</a:t>
            </a:r>
            <a:r>
              <a:rPr lang="sr-Latn-CS" altLang="sr-Latn-RS" sz="1400" dirty="0" smtClean="0"/>
              <a:t>ž</a:t>
            </a:r>
            <a:r>
              <a:rPr lang="en-US" altLang="sr-Latn-RS" sz="1400" dirty="0" smtClean="0"/>
              <a:t>eta </a:t>
            </a:r>
            <a:r>
              <a:rPr lang="en-US" altLang="sr-Latn-RS" sz="1400" dirty="0" err="1" smtClean="0"/>
              <a:t>projekta</a:t>
            </a:r>
            <a:endParaRPr lang="en-US" altLang="sr-Latn-RS" sz="1400" dirty="0" smtClean="0"/>
          </a:p>
          <a:p>
            <a:pPr lvl="1">
              <a:spcBef>
                <a:spcPts val="400"/>
              </a:spcBef>
            </a:pPr>
            <a:r>
              <a:rPr lang="en-US" altLang="sr-Latn-RS" sz="1400" dirty="0" err="1" smtClean="0"/>
              <a:t>Planiranje</a:t>
            </a:r>
            <a:r>
              <a:rPr lang="en-US" altLang="sr-Latn-RS" sz="1400" dirty="0" smtClean="0"/>
              <a:t> </a:t>
            </a:r>
            <a:r>
              <a:rPr lang="en-US" altLang="sr-Latn-RS" sz="1400" dirty="0" err="1" smtClean="0"/>
              <a:t>kvaliteta</a:t>
            </a:r>
            <a:endParaRPr lang="en-US" altLang="sr-Latn-RS" sz="1400" dirty="0" smtClean="0"/>
          </a:p>
          <a:p>
            <a:pPr lvl="1">
              <a:spcBef>
                <a:spcPts val="400"/>
              </a:spcBef>
            </a:pPr>
            <a:r>
              <a:rPr lang="en-US" altLang="sr-Latn-RS" sz="1400" dirty="0" err="1" smtClean="0"/>
              <a:t>Planiranje</a:t>
            </a:r>
            <a:r>
              <a:rPr lang="en-US" altLang="sr-Latn-RS" sz="1400" dirty="0" smtClean="0"/>
              <a:t> </a:t>
            </a:r>
            <a:r>
              <a:rPr lang="en-US" altLang="sr-Latn-RS" sz="1400" dirty="0" err="1" smtClean="0"/>
              <a:t>ljudskih</a:t>
            </a:r>
            <a:r>
              <a:rPr lang="en-US" altLang="sr-Latn-RS" sz="1400" dirty="0" smtClean="0"/>
              <a:t> </a:t>
            </a:r>
            <a:r>
              <a:rPr lang="en-US" altLang="sr-Latn-RS" sz="1400" dirty="0" err="1" smtClean="0"/>
              <a:t>resursa</a:t>
            </a:r>
            <a:endParaRPr lang="en-US" altLang="sr-Latn-RS" sz="1400" dirty="0" smtClean="0"/>
          </a:p>
          <a:p>
            <a:pPr lvl="1">
              <a:spcBef>
                <a:spcPts val="400"/>
              </a:spcBef>
            </a:pPr>
            <a:r>
              <a:rPr lang="en-US" altLang="sr-Latn-RS" sz="1400" dirty="0" err="1" smtClean="0"/>
              <a:t>Planiranje</a:t>
            </a:r>
            <a:r>
              <a:rPr lang="en-US" altLang="sr-Latn-RS" sz="1400" dirty="0" smtClean="0"/>
              <a:t> </a:t>
            </a:r>
            <a:r>
              <a:rPr lang="en-US" altLang="sr-Latn-RS" sz="1400" dirty="0" err="1" smtClean="0"/>
              <a:t>komunikacije</a:t>
            </a:r>
            <a:endParaRPr lang="en-US" altLang="sr-Latn-RS" sz="1400" dirty="0" smtClean="0"/>
          </a:p>
          <a:p>
            <a:pPr lvl="1">
              <a:spcBef>
                <a:spcPts val="400"/>
              </a:spcBef>
            </a:pPr>
            <a:r>
              <a:rPr lang="en-US" altLang="sr-Latn-RS" sz="1400" dirty="0" err="1" smtClean="0"/>
              <a:t>Planiranje</a:t>
            </a:r>
            <a:r>
              <a:rPr lang="en-US" altLang="sr-Latn-RS" sz="1400" dirty="0" smtClean="0"/>
              <a:t> </a:t>
            </a:r>
            <a:r>
              <a:rPr lang="en-US" altLang="sr-Latn-RS" sz="1400" dirty="0" err="1" smtClean="0"/>
              <a:t>upravljanja</a:t>
            </a:r>
            <a:r>
              <a:rPr lang="en-US" altLang="sr-Latn-RS" sz="1400" dirty="0" smtClean="0"/>
              <a:t> </a:t>
            </a:r>
            <a:r>
              <a:rPr lang="en-US" altLang="sr-Latn-RS" sz="1400" dirty="0" err="1" smtClean="0"/>
              <a:t>rizikom</a:t>
            </a:r>
            <a:endParaRPr lang="en-US" altLang="sr-Latn-RS" sz="1400" dirty="0" smtClean="0"/>
          </a:p>
          <a:p>
            <a:pPr lvl="2">
              <a:spcBef>
                <a:spcPts val="400"/>
              </a:spcBef>
            </a:pPr>
            <a:r>
              <a:rPr lang="en-US" altLang="sr-Latn-RS" sz="1400" dirty="0" err="1" smtClean="0"/>
              <a:t>Identifikacija</a:t>
            </a:r>
            <a:r>
              <a:rPr lang="en-US" altLang="sr-Latn-RS" sz="1400" dirty="0" smtClean="0"/>
              <a:t> </a:t>
            </a:r>
            <a:r>
              <a:rPr lang="en-US" altLang="sr-Latn-RS" sz="1400" dirty="0" err="1" smtClean="0"/>
              <a:t>rizika</a:t>
            </a:r>
            <a:endParaRPr lang="en-US" altLang="sr-Latn-RS" sz="1400" dirty="0" smtClean="0"/>
          </a:p>
          <a:p>
            <a:pPr lvl="2">
              <a:spcBef>
                <a:spcPts val="400"/>
              </a:spcBef>
            </a:pPr>
            <a:r>
              <a:rPr lang="en-US" altLang="sr-Latn-RS" sz="1400" dirty="0" err="1" smtClean="0"/>
              <a:t>Kvalitativna</a:t>
            </a:r>
            <a:r>
              <a:rPr lang="en-US" altLang="sr-Latn-RS" sz="1400" dirty="0" smtClean="0"/>
              <a:t> </a:t>
            </a:r>
            <a:r>
              <a:rPr lang="en-US" altLang="sr-Latn-RS" sz="1400" dirty="0" err="1" smtClean="0"/>
              <a:t>analiza</a:t>
            </a:r>
            <a:r>
              <a:rPr lang="en-US" altLang="sr-Latn-RS" sz="1400" dirty="0" smtClean="0"/>
              <a:t> </a:t>
            </a:r>
            <a:r>
              <a:rPr lang="en-US" altLang="sr-Latn-RS" sz="1400" dirty="0" err="1" smtClean="0"/>
              <a:t>rizika</a:t>
            </a:r>
            <a:endParaRPr lang="en-US" altLang="sr-Latn-RS" sz="1400" dirty="0" smtClean="0"/>
          </a:p>
          <a:p>
            <a:pPr lvl="2">
              <a:spcBef>
                <a:spcPts val="400"/>
              </a:spcBef>
            </a:pPr>
            <a:r>
              <a:rPr lang="en-US" altLang="sr-Latn-RS" sz="1400" dirty="0" err="1" smtClean="0"/>
              <a:t>Kvantitativna</a:t>
            </a:r>
            <a:r>
              <a:rPr lang="en-US" altLang="sr-Latn-RS" sz="1400" dirty="0" smtClean="0"/>
              <a:t> </a:t>
            </a:r>
            <a:r>
              <a:rPr lang="en-US" altLang="sr-Latn-RS" sz="1400" dirty="0" err="1" smtClean="0"/>
              <a:t>analiza</a:t>
            </a:r>
            <a:r>
              <a:rPr lang="en-US" altLang="sr-Latn-RS" sz="1400" dirty="0" smtClean="0"/>
              <a:t> </a:t>
            </a:r>
            <a:r>
              <a:rPr lang="en-US" altLang="sr-Latn-RS" sz="1400" dirty="0" err="1" smtClean="0"/>
              <a:t>rizika</a:t>
            </a:r>
            <a:endParaRPr lang="en-US" altLang="sr-Latn-RS" sz="1400" dirty="0" smtClean="0"/>
          </a:p>
          <a:p>
            <a:pPr lvl="2">
              <a:spcBef>
                <a:spcPts val="400"/>
              </a:spcBef>
            </a:pPr>
            <a:r>
              <a:rPr lang="en-US" altLang="sr-Latn-RS" sz="1400" dirty="0" err="1" smtClean="0"/>
              <a:t>Planiranje</a:t>
            </a:r>
            <a:r>
              <a:rPr lang="en-US" altLang="sr-Latn-RS" sz="1400" dirty="0" smtClean="0"/>
              <a:t> </a:t>
            </a:r>
            <a:r>
              <a:rPr lang="en-US" altLang="sr-Latn-RS" sz="1400" dirty="0" err="1" smtClean="0"/>
              <a:t>kontrole</a:t>
            </a:r>
            <a:r>
              <a:rPr lang="en-US" altLang="sr-Latn-RS" sz="1400" dirty="0" smtClean="0"/>
              <a:t> </a:t>
            </a:r>
            <a:r>
              <a:rPr lang="en-US" altLang="sr-Latn-RS" sz="1400" dirty="0" err="1" smtClean="0"/>
              <a:t>upravljanja</a:t>
            </a:r>
            <a:r>
              <a:rPr lang="en-US" altLang="sr-Latn-RS" sz="1400" dirty="0" smtClean="0"/>
              <a:t> </a:t>
            </a:r>
            <a:r>
              <a:rPr lang="en-US" altLang="sr-Latn-RS" sz="1400" dirty="0" err="1" smtClean="0"/>
              <a:t>rizikom</a:t>
            </a:r>
            <a:endParaRPr lang="en-US" altLang="sr-Latn-RS" sz="1400" dirty="0" smtClean="0"/>
          </a:p>
          <a:p>
            <a:pPr lvl="1">
              <a:spcBef>
                <a:spcPts val="400"/>
              </a:spcBef>
            </a:pPr>
            <a:r>
              <a:rPr lang="en-US" altLang="sr-Latn-RS" sz="1400" dirty="0" err="1" smtClean="0"/>
              <a:t>Planiranje</a:t>
            </a:r>
            <a:r>
              <a:rPr lang="en-US" altLang="sr-Latn-RS" sz="1400" dirty="0" smtClean="0"/>
              <a:t> </a:t>
            </a:r>
            <a:r>
              <a:rPr lang="en-US" altLang="sr-Latn-RS" sz="1400" dirty="0" err="1" smtClean="0"/>
              <a:t>nabavke</a:t>
            </a:r>
            <a:endParaRPr lang="en-US" altLang="sr-Latn-RS" sz="1400" dirty="0" smtClean="0"/>
          </a:p>
          <a:p>
            <a:pPr lvl="1">
              <a:spcBef>
                <a:spcPts val="400"/>
              </a:spcBef>
            </a:pPr>
            <a:r>
              <a:rPr lang="en-US" altLang="sr-Latn-RS" sz="1400" dirty="0" err="1" smtClean="0"/>
              <a:t>Planiranje</a:t>
            </a:r>
            <a:r>
              <a:rPr lang="en-US" altLang="sr-Latn-RS" sz="1400" dirty="0" smtClean="0"/>
              <a:t> </a:t>
            </a:r>
            <a:r>
              <a:rPr lang="en-US" altLang="sr-Latn-RS" sz="1400" dirty="0" err="1" smtClean="0"/>
              <a:t>ugovaranja</a:t>
            </a:r>
            <a:endParaRPr lang="en-US" altLang="sr-Latn-RS" sz="1400" dirty="0"/>
          </a:p>
        </p:txBody>
      </p:sp>
      <p:sp>
        <p:nvSpPr>
          <p:cNvPr id="48130" name="Rectangle 2"/>
          <p:cNvSpPr>
            <a:spLocks noGrp="1" noChangeArrowheads="1"/>
          </p:cNvSpPr>
          <p:nvPr>
            <p:ph type="title"/>
          </p:nvPr>
        </p:nvSpPr>
        <p:spPr/>
        <p:txBody>
          <a:bodyPr/>
          <a:lstStyle/>
          <a:p>
            <a:r>
              <a:rPr lang="en-US" altLang="sr-Latn-RS" dirty="0" smtClean="0"/>
              <a:t>PROCESI PLANIRANJ</a:t>
            </a:r>
            <a:r>
              <a:rPr lang="sr-Latn-CS" altLang="sr-Latn-RS" dirty="0" smtClean="0"/>
              <a:t>A</a:t>
            </a:r>
            <a:endParaRPr lang="en-US" altLang="sr-Latn-RS" dirty="0"/>
          </a:p>
        </p:txBody>
      </p:sp>
      <p:sp>
        <p:nvSpPr>
          <p:cNvPr id="7" name="Content Placeholder 6"/>
          <p:cNvSpPr>
            <a:spLocks noGrp="1"/>
          </p:cNvSpPr>
          <p:nvPr>
            <p:ph sz="half" idx="11"/>
          </p:nvPr>
        </p:nvSpPr>
        <p:spPr/>
        <p:txBody>
          <a:bodyPr/>
          <a:lstStyle/>
          <a:p>
            <a:pPr>
              <a:spcBef>
                <a:spcPts val="400"/>
              </a:spcBef>
            </a:pPr>
            <a:r>
              <a:rPr lang="en-US" altLang="sr-Latn-RS" sz="1600" dirty="0" err="1" smtClean="0"/>
              <a:t>Cilj</a:t>
            </a:r>
            <a:r>
              <a:rPr lang="en-US" altLang="sr-Latn-RS" sz="1600" dirty="0" smtClean="0"/>
              <a:t> </a:t>
            </a:r>
            <a:r>
              <a:rPr lang="en-US" altLang="sr-Latn-RS" sz="1600" dirty="0" err="1" smtClean="0"/>
              <a:t>ove</a:t>
            </a:r>
            <a:r>
              <a:rPr lang="en-US" altLang="sr-Latn-RS" sz="1600" dirty="0" smtClean="0"/>
              <a:t> </a:t>
            </a:r>
            <a:r>
              <a:rPr lang="en-US" altLang="sr-Latn-RS" sz="1600" dirty="0" err="1" smtClean="0"/>
              <a:t>grupe</a:t>
            </a:r>
            <a:r>
              <a:rPr lang="en-US" altLang="sr-Latn-RS" sz="1600" dirty="0" smtClean="0"/>
              <a:t> </a:t>
            </a:r>
            <a:r>
              <a:rPr lang="en-US" altLang="sr-Latn-RS" sz="1600" dirty="0" err="1" smtClean="0"/>
              <a:t>procesa</a:t>
            </a:r>
            <a:r>
              <a:rPr lang="en-US" altLang="sr-Latn-RS" sz="1600" dirty="0" smtClean="0"/>
              <a:t> je </a:t>
            </a:r>
            <a:r>
              <a:rPr lang="en-US" altLang="sr-Latn-RS" sz="1600" dirty="0" err="1" smtClean="0"/>
              <a:t>formiranje</a:t>
            </a:r>
            <a:r>
              <a:rPr lang="en-US" altLang="sr-Latn-RS" sz="1600" dirty="0" smtClean="0"/>
              <a:t> </a:t>
            </a:r>
            <a:r>
              <a:rPr lang="en-US" altLang="sr-Latn-RS" sz="1600" dirty="0" err="1" smtClean="0"/>
              <a:t>plana</a:t>
            </a:r>
            <a:r>
              <a:rPr lang="en-US" altLang="sr-Latn-RS" sz="1600" dirty="0" smtClean="0"/>
              <a:t> </a:t>
            </a:r>
            <a:r>
              <a:rPr lang="en-US" altLang="sr-Latn-RS" sz="1600" dirty="0" err="1" smtClean="0"/>
              <a:t>za</a:t>
            </a:r>
            <a:r>
              <a:rPr lang="en-US" altLang="sr-Latn-RS" sz="1600" dirty="0" smtClean="0"/>
              <a:t> </a:t>
            </a:r>
            <a:r>
              <a:rPr lang="en-US" altLang="sr-Latn-RS" sz="1600" dirty="0" err="1" smtClean="0"/>
              <a:t>upravljanje</a:t>
            </a:r>
            <a:r>
              <a:rPr lang="en-US" altLang="sr-Latn-RS" sz="1600" dirty="0" smtClean="0"/>
              <a:t> </a:t>
            </a:r>
            <a:r>
              <a:rPr lang="en-US" altLang="sr-Latn-RS" sz="1600" dirty="0" err="1" smtClean="0"/>
              <a:t>projektom</a:t>
            </a:r>
            <a:endParaRPr lang="sr-Latn-CS" altLang="sr-Latn-RS" sz="1600" dirty="0" smtClean="0"/>
          </a:p>
          <a:p>
            <a:pPr>
              <a:spcBef>
                <a:spcPts val="400"/>
              </a:spcBef>
            </a:pPr>
            <a:r>
              <a:rPr lang="en-US" altLang="sr-Latn-RS" sz="1600" dirty="0" err="1" smtClean="0"/>
              <a:t>detaljno</a:t>
            </a:r>
            <a:r>
              <a:rPr lang="en-US" altLang="sr-Latn-RS" sz="1600" dirty="0" smtClean="0"/>
              <a:t> se </a:t>
            </a:r>
            <a:r>
              <a:rPr lang="en-US" altLang="sr-Latn-RS" sz="1600" dirty="0" err="1" smtClean="0"/>
              <a:t>defini</a:t>
            </a:r>
            <a:r>
              <a:rPr lang="sr-Latn-CS" altLang="sr-Latn-RS" sz="1600" dirty="0" smtClean="0"/>
              <a:t>š</a:t>
            </a:r>
            <a:r>
              <a:rPr lang="en-US" altLang="sr-Latn-RS" sz="1600" dirty="0" smtClean="0"/>
              <a:t>e </a:t>
            </a:r>
            <a:r>
              <a:rPr lang="en-US" altLang="sr-Latn-RS" sz="1600" b="1" dirty="0" err="1" smtClean="0"/>
              <a:t>obim</a:t>
            </a:r>
            <a:r>
              <a:rPr lang="en-US" altLang="sr-Latn-RS" sz="1600" b="1" dirty="0" smtClean="0"/>
              <a:t> </a:t>
            </a:r>
            <a:r>
              <a:rPr lang="en-US" altLang="sr-Latn-RS" sz="1600" b="1" dirty="0" err="1" smtClean="0"/>
              <a:t>projekta</a:t>
            </a:r>
            <a:r>
              <a:rPr lang="en-US" altLang="sr-Latn-RS" sz="1600" dirty="0" smtClean="0"/>
              <a:t>, </a:t>
            </a:r>
            <a:r>
              <a:rPr lang="en-US" altLang="sr-Latn-RS" sz="1600" dirty="0" err="1" smtClean="0"/>
              <a:t>predvi</a:t>
            </a:r>
            <a:r>
              <a:rPr lang="sr-Latn-CS" altLang="sr-Latn-RS" sz="1600" dirty="0" smtClean="0"/>
              <a:t>đaju</a:t>
            </a:r>
            <a:r>
              <a:rPr lang="en-US" altLang="sr-Latn-RS" sz="1600" dirty="0" smtClean="0"/>
              <a:t> se </a:t>
            </a:r>
            <a:r>
              <a:rPr lang="en-US" altLang="sr-Latn-RS" sz="1600" b="1" dirty="0" err="1" smtClean="0"/>
              <a:t>tro</a:t>
            </a:r>
            <a:r>
              <a:rPr lang="sr-Latn-CS" altLang="sr-Latn-RS" sz="1600" b="1" dirty="0" smtClean="0"/>
              <a:t>š</a:t>
            </a:r>
            <a:r>
              <a:rPr lang="en-US" altLang="sr-Latn-RS" sz="1600" b="1" dirty="0" err="1" smtClean="0"/>
              <a:t>kovi</a:t>
            </a:r>
            <a:r>
              <a:rPr lang="en-US" altLang="sr-Latn-RS" sz="1600" b="1" dirty="0" smtClean="0"/>
              <a:t> </a:t>
            </a:r>
            <a:r>
              <a:rPr lang="en-US" altLang="sr-Latn-RS" sz="1600" dirty="0" err="1" smtClean="0"/>
              <a:t>i</a:t>
            </a:r>
            <a:r>
              <a:rPr lang="en-US" altLang="sr-Latn-RS" sz="1600" dirty="0" smtClean="0"/>
              <a:t> </a:t>
            </a:r>
            <a:r>
              <a:rPr lang="en-US" altLang="sr-Latn-RS" sz="1600" dirty="0" err="1" smtClean="0"/>
              <a:t>razra</a:t>
            </a:r>
            <a:r>
              <a:rPr lang="sr-Latn-CS" altLang="sr-Latn-RS" sz="1600" dirty="0" smtClean="0"/>
              <a:t>đuje se </a:t>
            </a:r>
            <a:r>
              <a:rPr lang="sr-Latn-CS" altLang="sr-Latn-RS" sz="1600" b="1" dirty="0" smtClean="0"/>
              <a:t>vremenski </a:t>
            </a:r>
            <a:r>
              <a:rPr lang="en-US" altLang="sr-Latn-RS" sz="1600" b="1" dirty="0" smtClean="0"/>
              <a:t> plan  </a:t>
            </a:r>
            <a:r>
              <a:rPr lang="en-US" altLang="sr-Latn-RS" sz="1600" dirty="0" err="1" smtClean="0"/>
              <a:t>i</a:t>
            </a:r>
            <a:r>
              <a:rPr lang="sr-Latn-CS" altLang="sr-Latn-RS" sz="1600" dirty="0" smtClean="0"/>
              <a:t>z</a:t>
            </a:r>
            <a:r>
              <a:rPr lang="en-US" altLang="sr-Latn-RS" sz="1600" dirty="0" err="1" smtClean="0"/>
              <a:t>vr</a:t>
            </a:r>
            <a:r>
              <a:rPr lang="sr-Latn-CS" altLang="sr-Latn-RS" sz="1600" dirty="0" smtClean="0"/>
              <a:t>š</a:t>
            </a:r>
            <a:r>
              <a:rPr lang="en-US" altLang="sr-Latn-RS" sz="1600" dirty="0" err="1" smtClean="0"/>
              <a:t>enj</a:t>
            </a:r>
            <a:r>
              <a:rPr lang="sr-Latn-CS" altLang="sr-Latn-RS" sz="1600" dirty="0" smtClean="0"/>
              <a:t>a</a:t>
            </a:r>
            <a:r>
              <a:rPr lang="en-US" altLang="sr-Latn-RS" sz="1600" dirty="0" smtClean="0"/>
              <a:t> </a:t>
            </a:r>
            <a:r>
              <a:rPr lang="en-US" altLang="sr-Latn-RS" sz="1600" dirty="0" err="1" smtClean="0"/>
              <a:t>projekta</a:t>
            </a:r>
            <a:endParaRPr lang="sr-Latn-CS" altLang="sr-Latn-RS" sz="1600" dirty="0" smtClean="0"/>
          </a:p>
          <a:p>
            <a:pPr>
              <a:spcBef>
                <a:spcPts val="400"/>
              </a:spcBef>
            </a:pPr>
            <a:r>
              <a:rPr lang="sr-Latn-CS" altLang="sr-Latn-RS" sz="1600" dirty="0" smtClean="0"/>
              <a:t>ova grupa proseca obuhvata sljedeće procese</a:t>
            </a:r>
            <a:endParaRPr lang="en-US" altLang="sr-Latn-RS" sz="1600" dirty="0" smtClean="0"/>
          </a:p>
          <a:p>
            <a:pPr>
              <a:spcBef>
                <a:spcPts val="400"/>
              </a:spcBef>
            </a:pPr>
            <a:endParaRPr lang="sr-Latn-CS" altLang="sr-Latn-RS" sz="1600" dirty="0" smtClean="0"/>
          </a:p>
          <a:p>
            <a:pPr>
              <a:spcBef>
                <a:spcPts val="400"/>
              </a:spcBef>
            </a:pPr>
            <a:endParaRPr lang="sr-Latn-ME" sz="1600" dirty="0"/>
          </a:p>
        </p:txBody>
      </p:sp>
    </p:spTree>
    <p:extLst>
      <p:ext uri="{BB962C8B-B14F-4D97-AF65-F5344CB8AC3E}">
        <p14:creationId xmlns:p14="http://schemas.microsoft.com/office/powerpoint/2010/main" val="121199714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0469" name="Rectangle 5"/>
          <p:cNvSpPr>
            <a:spLocks noGrp="1" noChangeArrowheads="1"/>
          </p:cNvSpPr>
          <p:nvPr>
            <p:ph type="title"/>
          </p:nvPr>
        </p:nvSpPr>
        <p:spPr/>
        <p:txBody>
          <a:bodyPr/>
          <a:lstStyle/>
          <a:p>
            <a:r>
              <a:rPr lang="en-US" altLang="sr-Latn-RS" dirty="0" smtClean="0"/>
              <a:t>PROCESI PLANIRANJ</a:t>
            </a:r>
            <a:r>
              <a:rPr lang="sr-Latn-CS" altLang="sr-Latn-RS" dirty="0" smtClean="0"/>
              <a:t>A</a:t>
            </a:r>
            <a:endParaRPr lang="en-US" altLang="sr-Latn-RS" dirty="0"/>
          </a:p>
        </p:txBody>
      </p:sp>
      <p:pic>
        <p:nvPicPr>
          <p:cNvPr id="190468" name="Picture 4"/>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1403648" y="1382990"/>
            <a:ext cx="7200799" cy="4472786"/>
          </a:xfrm>
        </p:spPr>
      </p:pic>
    </p:spTree>
    <p:extLst>
      <p:ext uri="{BB962C8B-B14F-4D97-AF65-F5344CB8AC3E}">
        <p14:creationId xmlns:p14="http://schemas.microsoft.com/office/powerpoint/2010/main" val="206029293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ME" dirty="0" smtClean="0"/>
              <a:t>Upravljanje vremenom</a:t>
            </a:r>
            <a:endParaRPr lang="sr-Latn-ME" dirty="0"/>
          </a:p>
        </p:txBody>
      </p:sp>
      <p:sp>
        <p:nvSpPr>
          <p:cNvPr id="3" name="Content Placeholder 2"/>
          <p:cNvSpPr>
            <a:spLocks noGrp="1"/>
          </p:cNvSpPr>
          <p:nvPr>
            <p:ph idx="1"/>
          </p:nvPr>
        </p:nvSpPr>
        <p:spPr>
          <a:xfrm>
            <a:off x="827584" y="1412776"/>
            <a:ext cx="7920880" cy="4536503"/>
          </a:xfrm>
        </p:spPr>
        <p:txBody>
          <a:bodyPr/>
          <a:lstStyle/>
          <a:p>
            <a:pPr lvl="0"/>
            <a:r>
              <a:rPr lang="sr-Latn-ME" dirty="0" smtClean="0"/>
              <a:t>U najširem smislu obuhvata: </a:t>
            </a:r>
          </a:p>
          <a:p>
            <a:pPr marL="800100" lvl="1" indent="-342900">
              <a:buFont typeface="+mj-lt"/>
              <a:buAutoNum type="arabicPeriod"/>
            </a:pPr>
            <a:r>
              <a:rPr lang="sr-Latn-ME" dirty="0" smtClean="0"/>
              <a:t>Izradu dinamičkog plana</a:t>
            </a:r>
          </a:p>
          <a:p>
            <a:pPr marL="800100" lvl="1" indent="-342900">
              <a:buFont typeface="+mj-lt"/>
              <a:buAutoNum type="arabicPeriod"/>
            </a:pPr>
            <a:r>
              <a:rPr lang="sr-Latn-ME" dirty="0" smtClean="0"/>
              <a:t>Operativno planiranje</a:t>
            </a:r>
          </a:p>
          <a:p>
            <a:pPr marL="800100" lvl="1" indent="-342900">
              <a:buFont typeface="+mj-lt"/>
              <a:buAutoNum type="arabicPeriod"/>
            </a:pPr>
            <a:r>
              <a:rPr lang="sr-Latn-ME" dirty="0" smtClean="0"/>
              <a:t>Kontrolu vremena (sa mjerenjem produktivnosti)</a:t>
            </a:r>
          </a:p>
          <a:p>
            <a:pPr marL="800100" lvl="1" indent="-342900">
              <a:buFont typeface="+mj-lt"/>
              <a:buAutoNum type="arabicPeriod"/>
            </a:pPr>
            <a:r>
              <a:rPr lang="sr-Latn-ME" dirty="0" smtClean="0"/>
              <a:t>Korektivne mjere</a:t>
            </a:r>
          </a:p>
          <a:p>
            <a:pPr lvl="0"/>
            <a:r>
              <a:rPr lang="sr-Latn-ME" dirty="0" smtClean="0"/>
              <a:t>U čemu je suština:</a:t>
            </a:r>
          </a:p>
          <a:p>
            <a:pPr lvl="1"/>
            <a:r>
              <a:rPr lang="sr-Latn-ME" dirty="0" smtClean="0"/>
              <a:t>Da se, putem detaljnog i operativnog planiranja, upravlja izvođenjem radova.</a:t>
            </a:r>
          </a:p>
          <a:p>
            <a:pPr lvl="1"/>
            <a:r>
              <a:rPr lang="sr-Latn-ME" dirty="0" smtClean="0"/>
              <a:t>Da se prati produktivnost, kako bi se otkrili razlozi odstupanja od planova </a:t>
            </a:r>
          </a:p>
          <a:p>
            <a:pPr lvl="1"/>
            <a:r>
              <a:rPr lang="sr-Latn-ME" dirty="0" smtClean="0"/>
              <a:t>Da se kontroliše vrijeme da ne bi došlo do velikih poremećaja koji će izazvati produžetak roka i povećanja troškova</a:t>
            </a:r>
          </a:p>
          <a:p>
            <a:pPr lvl="1"/>
            <a:r>
              <a:rPr lang="sr-Latn-ME" dirty="0" smtClean="0"/>
              <a:t>Ukoliko se kontrolom utvrdi odstupanje, da se sprovedu adekvatne korektivne mjere</a:t>
            </a:r>
          </a:p>
          <a:p>
            <a:pPr lvl="1"/>
            <a:r>
              <a:rPr lang="sr-Latn-ME" dirty="0" smtClean="0"/>
              <a:t>Da bi moglo da se svrsishodno kontroliše vreme, mora da se planiranje sprovede na adekvatan način.</a:t>
            </a:r>
          </a:p>
          <a:p>
            <a:endParaRPr lang="sr-Latn-ME" dirty="0"/>
          </a:p>
        </p:txBody>
      </p:sp>
    </p:spTree>
    <p:extLst>
      <p:ext uri="{BB962C8B-B14F-4D97-AF65-F5344CB8AC3E}">
        <p14:creationId xmlns:p14="http://schemas.microsoft.com/office/powerpoint/2010/main" val="241430595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ME" dirty="0" smtClean="0"/>
              <a:t>Problemi u vezi planiranja</a:t>
            </a:r>
            <a:endParaRPr lang="sr-Latn-ME" dirty="0"/>
          </a:p>
        </p:txBody>
      </p:sp>
      <p:sp>
        <p:nvSpPr>
          <p:cNvPr id="3" name="Content Placeholder 2"/>
          <p:cNvSpPr>
            <a:spLocks noGrp="1"/>
          </p:cNvSpPr>
          <p:nvPr>
            <p:ph idx="1"/>
          </p:nvPr>
        </p:nvSpPr>
        <p:spPr>
          <a:xfrm>
            <a:off x="683568" y="1340768"/>
            <a:ext cx="8208912" cy="4608511"/>
          </a:xfrm>
        </p:spPr>
        <p:txBody>
          <a:bodyPr/>
          <a:lstStyle/>
          <a:p>
            <a:r>
              <a:rPr lang="sr-Latn-ME" sz="1400" dirty="0" smtClean="0"/>
              <a:t>Neadekvatni (nekvalitetni) osnovni planovi: </a:t>
            </a:r>
          </a:p>
          <a:p>
            <a:pPr lvl="1"/>
            <a:r>
              <a:rPr lang="sr-Latn-ME" sz="1200" dirty="0" smtClean="0"/>
              <a:t>pitanje pouzdanosti </a:t>
            </a:r>
            <a:r>
              <a:rPr lang="sr-Latn-ME" sz="1200" dirty="0"/>
              <a:t>podataka</a:t>
            </a:r>
            <a:endParaRPr lang="sr-Latn-ME" sz="1200" dirty="0" smtClean="0"/>
          </a:p>
          <a:p>
            <a:r>
              <a:rPr lang="sr-Latn-ME" sz="1400" dirty="0" smtClean="0"/>
              <a:t>Neadekvatne primijenjene metode:</a:t>
            </a:r>
          </a:p>
          <a:p>
            <a:pPr lvl="1"/>
            <a:r>
              <a:rPr lang="sr-Latn-ME" sz="1200" dirty="0"/>
              <a:t>Plan </a:t>
            </a:r>
            <a:r>
              <a:rPr lang="sr-Latn-ME" sz="1200" dirty="0" smtClean="0"/>
              <a:t>pogodan </a:t>
            </a:r>
            <a:r>
              <a:rPr lang="sr-Latn-ME" sz="1200" dirty="0"/>
              <a:t>za prezentaciju prvih, inicijalnih ideja nikako </a:t>
            </a:r>
            <a:r>
              <a:rPr lang="sr-Latn-ME" sz="1200" dirty="0" smtClean="0"/>
              <a:t>neće </a:t>
            </a:r>
            <a:r>
              <a:rPr lang="sr-Latn-ME" sz="1200" dirty="0"/>
              <a:t>biti dobar za gradilišnu primjenu, kao što ni operativni planovi sa svojim zahtjevima za brojnim tehničkim detaljima ne bi bili pogodni za ranije faze projekta.</a:t>
            </a:r>
          </a:p>
          <a:p>
            <a:pPr lvl="1"/>
            <a:r>
              <a:rPr lang="sr-Latn-ME" sz="1200" dirty="0"/>
              <a:t>Nivo detalja treba biti prilagođen poziciji korisnika. </a:t>
            </a:r>
          </a:p>
          <a:p>
            <a:pPr lvl="1"/>
            <a:r>
              <a:rPr lang="sr-Latn-ME" sz="1200" dirty="0"/>
              <a:t>Planovi ne smiju biti preopširni, niti pretjerano precizni, jer će takvi biti nerazumljiivi i nepraktični za upotrebu, ali moraju pružati dovoljan opseg pravilno biranih informacija da bi ispunili sve svoje funkcije. </a:t>
            </a:r>
          </a:p>
          <a:p>
            <a:r>
              <a:rPr lang="sr-Latn-ME" sz="1400" dirty="0" smtClean="0"/>
              <a:t>Nedostatak sistema za praćenje i kontrolu planova</a:t>
            </a:r>
          </a:p>
          <a:p>
            <a:pPr lvl="1"/>
            <a:r>
              <a:rPr lang="sr-Latn-ME" sz="1200" dirty="0" smtClean="0"/>
              <a:t>izmjene </a:t>
            </a:r>
            <a:r>
              <a:rPr lang="sr-Latn-ME" sz="1200" dirty="0"/>
              <a:t>planova pri izvođenju građevinskih projekata </a:t>
            </a:r>
            <a:r>
              <a:rPr lang="sr-Latn-ME" sz="1200" dirty="0" smtClean="0"/>
              <a:t>često su neizbježne</a:t>
            </a:r>
          </a:p>
          <a:p>
            <a:pPr lvl="1"/>
            <a:r>
              <a:rPr lang="sr-Latn-ME" sz="1200" dirty="0" smtClean="0"/>
              <a:t>početni </a:t>
            </a:r>
            <a:r>
              <a:rPr lang="sr-Latn-ME" sz="1200" dirty="0"/>
              <a:t>plan je neophodan kao osnova za određivanje odstupanja, ispitivanje uzroka uočenih poremećaja i analiziranje učinka nastalih </a:t>
            </a:r>
            <a:r>
              <a:rPr lang="sr-Latn-ME" sz="1200" dirty="0" smtClean="0"/>
              <a:t>promjena</a:t>
            </a:r>
            <a:r>
              <a:rPr lang="sr-Latn-ME" sz="1200" dirty="0"/>
              <a:t>. </a:t>
            </a:r>
            <a:endParaRPr lang="sr-Latn-ME" sz="1200" dirty="0" smtClean="0"/>
          </a:p>
          <a:p>
            <a:pPr lvl="1"/>
            <a:r>
              <a:rPr lang="sr-Latn-ME" sz="1200" dirty="0" smtClean="0"/>
              <a:t>Tek </a:t>
            </a:r>
            <a:r>
              <a:rPr lang="sr-Latn-ME" sz="1200" dirty="0"/>
              <a:t>kada se osigura povratni tok informacija (putem kontrole) plan može funkcionisati kao dinamički model. Sa tako dobijenim novim ulaznim podacima, moguće je iznalaziti varijantna rešenja za naredne akcije, i u novonastalim situacijama utvrditi optimalni put za održanje ciljeva </a:t>
            </a:r>
            <a:r>
              <a:rPr lang="sr-Latn-ME" sz="1200" dirty="0" smtClean="0"/>
              <a:t>projekta</a:t>
            </a:r>
            <a:endParaRPr lang="sr-Latn-ME" sz="1400" dirty="0" smtClean="0"/>
          </a:p>
          <a:p>
            <a:r>
              <a:rPr lang="sr-Latn-ME" sz="1400" dirty="0" smtClean="0"/>
              <a:t>Složenost izrade operativnih planova</a:t>
            </a:r>
          </a:p>
          <a:p>
            <a:endParaRPr lang="sr-Latn-ME" sz="1400" dirty="0"/>
          </a:p>
        </p:txBody>
      </p:sp>
    </p:spTree>
    <p:extLst>
      <p:ext uri="{BB962C8B-B14F-4D97-AF65-F5344CB8AC3E}">
        <p14:creationId xmlns:p14="http://schemas.microsoft.com/office/powerpoint/2010/main" val="28923868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ME" dirty="0" smtClean="0"/>
              <a:t>Metode planiranjA</a:t>
            </a:r>
            <a:endParaRPr lang="sr-Latn-ME" dirty="0"/>
          </a:p>
        </p:txBody>
      </p:sp>
      <p:sp>
        <p:nvSpPr>
          <p:cNvPr id="3" name="Content Placeholder 2"/>
          <p:cNvSpPr>
            <a:spLocks noGrp="1"/>
          </p:cNvSpPr>
          <p:nvPr>
            <p:ph idx="1"/>
          </p:nvPr>
        </p:nvSpPr>
        <p:spPr/>
        <p:txBody>
          <a:bodyPr/>
          <a:lstStyle/>
          <a:p>
            <a:r>
              <a:rPr lang="sr-Latn-ME" dirty="0" smtClean="0"/>
              <a:t>Za linijski objekt (onaj koji </a:t>
            </a:r>
            <a:r>
              <a:rPr lang="sr-Latn-ME" dirty="0"/>
              <a:t>ima jednu dimenziju jako </a:t>
            </a:r>
            <a:r>
              <a:rPr lang="sr-Latn-ME" dirty="0" smtClean="0"/>
              <a:t>izraženu </a:t>
            </a:r>
            <a:r>
              <a:rPr lang="sr-Latn-ME" dirty="0"/>
              <a:t>u odnosu na </a:t>
            </a:r>
            <a:r>
              <a:rPr lang="sr-Latn-ME" dirty="0" smtClean="0"/>
              <a:t>druge dimenzije: putevi</a:t>
            </a:r>
            <a:r>
              <a:rPr lang="sr-Latn-ME" dirty="0"/>
              <a:t>, tuneli, vijadukti, kanali, cevovodi i sl</a:t>
            </a:r>
            <a:r>
              <a:rPr lang="sr-Latn-ME" dirty="0" smtClean="0"/>
              <a:t>.) pogodni su </a:t>
            </a:r>
            <a:r>
              <a:rPr lang="sr-Latn-ME" b="1" dirty="0" smtClean="0"/>
              <a:t>ortogonalni planovi</a:t>
            </a:r>
          </a:p>
          <a:p>
            <a:r>
              <a:rPr lang="sr-Latn-ME" dirty="0" smtClean="0"/>
              <a:t>U </a:t>
            </a:r>
            <a:r>
              <a:rPr lang="sr-Latn-ME" dirty="0"/>
              <a:t>slučaju da je prema izabranoj tehnologiji i organizaciji izražena cikličnost radova tj. aktivnosti ili radnih procesa (uglavnom kod građevina koje se mogu podeliti na više jednakih dijelova, npr. po etažama ili dužinskim delovima), kao osnovni ili pomoćni planovi </a:t>
            </a:r>
            <a:r>
              <a:rPr lang="sr-Latn-ME" dirty="0" smtClean="0"/>
              <a:t>primjereni </a:t>
            </a:r>
            <a:r>
              <a:rPr lang="sr-Latn-ME" dirty="0"/>
              <a:t>su </a:t>
            </a:r>
            <a:r>
              <a:rPr lang="sr-Latn-ME" b="1" dirty="0"/>
              <a:t>ciklogrami. </a:t>
            </a:r>
            <a:endParaRPr lang="sr-Latn-ME" b="1" dirty="0" smtClean="0"/>
          </a:p>
          <a:p>
            <a:r>
              <a:rPr lang="sr-Latn-ME" dirty="0" smtClean="0"/>
              <a:t>Za </a:t>
            </a:r>
            <a:r>
              <a:rPr lang="sr-Latn-ME" dirty="0"/>
              <a:t>jednostavnije objekte koji nisu prethodno navedenih karakteristika dobar izbor mogu biti </a:t>
            </a:r>
            <a:r>
              <a:rPr lang="sr-Latn-ME" b="1" dirty="0"/>
              <a:t>gantogrami ili samo brojčani (tabelarni) planovi. </a:t>
            </a:r>
            <a:endParaRPr lang="sr-Latn-ME" b="1" dirty="0" smtClean="0"/>
          </a:p>
          <a:p>
            <a:r>
              <a:rPr lang="sr-Latn-ME" dirty="0" smtClean="0"/>
              <a:t>Za </a:t>
            </a:r>
            <a:r>
              <a:rPr lang="sr-Latn-ME" dirty="0"/>
              <a:t>sve ostale projekti potrebna je neka varijanta tehnike mrežnog planiranja.</a:t>
            </a:r>
          </a:p>
        </p:txBody>
      </p:sp>
    </p:spTree>
    <p:extLst>
      <p:ext uri="{BB962C8B-B14F-4D97-AF65-F5344CB8AC3E}">
        <p14:creationId xmlns:p14="http://schemas.microsoft.com/office/powerpoint/2010/main" val="315574175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sr-Latn-ME" smtClean="0"/>
              <a:t>PLANIRANJE U  RAZLIČITIM FAZAMA PROJEKTA</a:t>
            </a:r>
            <a:endParaRPr lang="sr-Latn-ME" dirty="0"/>
          </a:p>
        </p:txBody>
      </p:sp>
      <p:sp>
        <p:nvSpPr>
          <p:cNvPr id="3" name="Content Placeholder 2"/>
          <p:cNvSpPr>
            <a:spLocks noGrp="1"/>
          </p:cNvSpPr>
          <p:nvPr>
            <p:ph idx="1"/>
          </p:nvPr>
        </p:nvSpPr>
        <p:spPr/>
        <p:txBody>
          <a:bodyPr/>
          <a:lstStyle/>
          <a:p>
            <a:r>
              <a:rPr lang="sr-Latn-ME" sz="1600" dirty="0" smtClean="0"/>
              <a:t>Planove u fazi koncipiranja i definisanja projekta (idejna rješenja i idejni  projekti) najčešće radimo kao mrežne dijagrame i gantograme </a:t>
            </a:r>
          </a:p>
          <a:p>
            <a:r>
              <a:rPr lang="sr-Latn-ME" sz="1600" dirty="0" smtClean="0"/>
              <a:t>Za nivo glavnog i izvođačkog projekta osim prethodnih pogodni su ortogonalni i ciklogrami (zavisno od toga kakav je objekat u pitanju)</a:t>
            </a:r>
          </a:p>
          <a:p>
            <a:r>
              <a:rPr lang="sr-Latn-ME" sz="1600" dirty="0" smtClean="0"/>
              <a:t>Rješenje može biti podjela i razrada planova po hijerarhiji:</a:t>
            </a:r>
          </a:p>
          <a:p>
            <a:pPr lvl="1"/>
            <a:r>
              <a:rPr lang="sr-Latn-ME" sz="1400" dirty="0" smtClean="0"/>
              <a:t>cjelokupnim planom služi se vođa projekta i koordinator svih radova, </a:t>
            </a:r>
          </a:p>
          <a:p>
            <a:pPr lvl="1"/>
            <a:r>
              <a:rPr lang="sr-Latn-ME" sz="1400" dirty="0" smtClean="0"/>
              <a:t>pojedine dijelove detaljnije razrađuju oni koji su zaduženi za njihovo izvođenje (kooperanti)</a:t>
            </a:r>
          </a:p>
        </p:txBody>
      </p:sp>
    </p:spTree>
    <p:extLst>
      <p:ext uri="{BB962C8B-B14F-4D97-AF65-F5344CB8AC3E}">
        <p14:creationId xmlns:p14="http://schemas.microsoft.com/office/powerpoint/2010/main" val="28517681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 name="Content Placeholder 80"/>
          <p:cNvPicPr>
            <a:picLocks noGrp="1" noChangeAspect="1"/>
          </p:cNvPicPr>
          <p:nvPr>
            <p:ph sz="half" idx="1"/>
          </p:nvPr>
        </p:nvPicPr>
        <p:blipFill>
          <a:blip r:embed="rId3"/>
          <a:stretch>
            <a:fillRect/>
          </a:stretch>
        </p:blipFill>
        <p:spPr>
          <a:xfrm>
            <a:off x="842963" y="2701423"/>
            <a:ext cx="3725862" cy="1959978"/>
          </a:xfrm>
          <a:prstGeom prst="rect">
            <a:avLst/>
          </a:prstGeom>
        </p:spPr>
      </p:pic>
      <p:pic>
        <p:nvPicPr>
          <p:cNvPr id="85" name="Content Placeholder 84"/>
          <p:cNvPicPr>
            <a:picLocks noGrp="1" noChangeAspect="1"/>
          </p:cNvPicPr>
          <p:nvPr>
            <p:ph sz="half" idx="2"/>
          </p:nvPr>
        </p:nvPicPr>
        <p:blipFill>
          <a:blip r:embed="rId4"/>
          <a:stretch>
            <a:fillRect/>
          </a:stretch>
        </p:blipFill>
        <p:spPr>
          <a:xfrm>
            <a:off x="4889500" y="1893654"/>
            <a:ext cx="3714750" cy="3575516"/>
          </a:xfrm>
          <a:prstGeom prst="rect">
            <a:avLst/>
          </a:prstGeom>
        </p:spPr>
      </p:pic>
      <p:sp>
        <p:nvSpPr>
          <p:cNvPr id="2" name="Title 1"/>
          <p:cNvSpPr>
            <a:spLocks noGrp="1"/>
          </p:cNvSpPr>
          <p:nvPr>
            <p:ph type="title"/>
          </p:nvPr>
        </p:nvSpPr>
        <p:spPr/>
        <p:txBody>
          <a:bodyPr/>
          <a:lstStyle/>
          <a:p>
            <a:r>
              <a:rPr lang="sr-Latn-ME" dirty="0" smtClean="0"/>
              <a:t>Podjela dinamičkih planova</a:t>
            </a:r>
            <a:br>
              <a:rPr lang="sr-Latn-ME" dirty="0" smtClean="0"/>
            </a:br>
            <a:r>
              <a:rPr lang="sr-Latn-ME" dirty="0" smtClean="0"/>
              <a:t>po detaljnosti</a:t>
            </a:r>
            <a:endParaRPr lang="sr-Latn-ME" dirty="0"/>
          </a:p>
        </p:txBody>
      </p:sp>
    </p:spTree>
    <p:extLst>
      <p:ext uri="{BB962C8B-B14F-4D97-AF65-F5344CB8AC3E}">
        <p14:creationId xmlns:p14="http://schemas.microsoft.com/office/powerpoint/2010/main" val="1820188734"/>
      </p:ext>
    </p:extLst>
  </p:cSld>
  <p:clrMapOvr>
    <a:masterClrMapping/>
  </p:clrMapOvr>
</p:sld>
</file>

<file path=ppt/theme/theme1.xml><?xml version="1.0" encoding="utf-8"?>
<a:theme xmlns:a="http://schemas.openxmlformats.org/drawingml/2006/main" name="Gallery">
  <a:themeElements>
    <a:clrScheme name="Gallery">
      <a:dk1>
        <a:sysClr val="windowText" lastClr="000000"/>
      </a:dk1>
      <a:lt1>
        <a:sysClr val="window" lastClr="FFFFFF"/>
      </a:lt1>
      <a:dk2>
        <a:srgbClr val="454545"/>
      </a:dk2>
      <a:lt2>
        <a:srgbClr val="DFDBD5"/>
      </a:lt2>
      <a:accent1>
        <a:srgbClr val="B71E42"/>
      </a:accent1>
      <a:accent2>
        <a:srgbClr val="DE478E"/>
      </a:accent2>
      <a:accent3>
        <a:srgbClr val="BC72F0"/>
      </a:accent3>
      <a:accent4>
        <a:srgbClr val="795FAF"/>
      </a:accent4>
      <a:accent5>
        <a:srgbClr val="586EA6"/>
      </a:accent5>
      <a:accent6>
        <a:srgbClr val="6892A0"/>
      </a:accent6>
      <a:hlink>
        <a:srgbClr val="FA2B5C"/>
      </a:hlink>
      <a:folHlink>
        <a:srgbClr val="BC658E"/>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Gallery">
      <a:fillStyleLst>
        <a:solidFill>
          <a:schemeClr val="phClr"/>
        </a:solidFill>
        <a:gradFill rotWithShape="1">
          <a:gsLst>
            <a:gs pos="0">
              <a:schemeClr val="phClr">
                <a:tint val="54000"/>
                <a:alpha val="100000"/>
                <a:satMod val="105000"/>
                <a:lumMod val="110000"/>
              </a:schemeClr>
            </a:gs>
            <a:gs pos="100000">
              <a:schemeClr val="phClr">
                <a:tint val="78000"/>
                <a:alpha val="92000"/>
                <a:satMod val="109000"/>
                <a:lumMod val="100000"/>
              </a:schemeClr>
            </a:gs>
          </a:gsLst>
          <a:lin ang="5400000" scaled="0"/>
        </a:gradFill>
        <a:gradFill rotWithShape="1">
          <a:gsLst>
            <a:gs pos="0">
              <a:schemeClr val="phClr">
                <a:tint val="98000"/>
                <a:satMod val="110000"/>
                <a:lumMod val="104000"/>
              </a:schemeClr>
            </a:gs>
            <a:gs pos="69000">
              <a:schemeClr val="phClr">
                <a:shade val="88000"/>
                <a:satMod val="130000"/>
                <a:lumMod val="92000"/>
              </a:schemeClr>
            </a:gs>
            <a:gs pos="100000">
              <a:schemeClr val="phClr">
                <a:shade val="78000"/>
                <a:satMod val="130000"/>
                <a:lumMod val="92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0800" dist="50800" dir="5400000" sx="96000" sy="96000" rotWithShape="0">
              <a:srgbClr val="000000">
                <a:alpha val="48000"/>
              </a:srgbClr>
            </a:outerShdw>
          </a:effectLst>
          <a:scene3d>
            <a:camera prst="orthographicFront">
              <a:rot lat="0" lon="0" rev="0"/>
            </a:camera>
            <a:lightRig rig="balanced" dir="t">
              <a:rot lat="0" lon="0" rev="1080000"/>
            </a:lightRig>
          </a:scene3d>
          <a:sp3d>
            <a:bevelT w="38100" h="12700" prst="softRound"/>
          </a:sp3d>
        </a:effectStyle>
      </a:effectStyleLst>
      <a:bgFillStyleLst>
        <a:solidFill>
          <a:schemeClr val="phClr"/>
        </a:solidFill>
        <a:solidFill>
          <a:schemeClr val="phClr"/>
        </a:solidFill>
        <a:gradFill rotWithShape="1">
          <a:gsLst>
            <a:gs pos="0">
              <a:schemeClr val="phClr">
                <a:tint val="94000"/>
                <a:satMod val="80000"/>
                <a:lumMod val="106000"/>
              </a:schemeClr>
            </a:gs>
            <a:gs pos="100000">
              <a:schemeClr val="phClr">
                <a:shade val="8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Gallery" id="{BBFCD31E-59A1-489D-B089-A3EAD7CAE12E}" vid="{F5E91637-A7B6-4E27-B710-77DA7014EE1E}"/>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3417</TotalTime>
  <Words>1288</Words>
  <Application>Microsoft Office PowerPoint</Application>
  <PresentationFormat>On-screen Show (4:3)</PresentationFormat>
  <Paragraphs>129</Paragraphs>
  <Slides>12</Slides>
  <Notes>7</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12</vt:i4>
      </vt:variant>
    </vt:vector>
  </HeadingPairs>
  <TitlesOfParts>
    <vt:vector size="16" baseType="lpstr">
      <vt:lpstr>Arial</vt:lpstr>
      <vt:lpstr>Gill Sans MT</vt:lpstr>
      <vt:lpstr>Times New Roman</vt:lpstr>
      <vt:lpstr>Gallery</vt:lpstr>
      <vt:lpstr>OPERATIVNO PLANIRANJE</vt:lpstr>
      <vt:lpstr>PLANIRANJE PROIZVODNJE</vt:lpstr>
      <vt:lpstr>PROCESI PLANIRANJA</vt:lpstr>
      <vt:lpstr>PROCESI PLANIRANJA</vt:lpstr>
      <vt:lpstr>Upravljanje vremenom</vt:lpstr>
      <vt:lpstr>Problemi u vezi planiranja</vt:lpstr>
      <vt:lpstr>Metode planiranjA</vt:lpstr>
      <vt:lpstr>PLANIRANJE U  RAZLIČITIM FAZAMA PROJEKTA</vt:lpstr>
      <vt:lpstr>Podjela dinamičkih planova po detaljnosti</vt:lpstr>
      <vt:lpstr>Nivoi dinamičkih planovA</vt:lpstr>
      <vt:lpstr>OPERATIVNO PLANIRANJE</vt:lpstr>
      <vt:lpstr>METODE ZA IZRADU OPERATIVNIH PLANOVA</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PROIZVODNI POGONI</dc:title>
  <dc:creator>radovan</dc:creator>
  <cp:lastModifiedBy>sneza</cp:lastModifiedBy>
  <cp:revision>458</cp:revision>
  <cp:lastPrinted>1601-01-01T00:00:00Z</cp:lastPrinted>
  <dcterms:created xsi:type="dcterms:W3CDTF">2007-05-15T21:56:59Z</dcterms:created>
  <dcterms:modified xsi:type="dcterms:W3CDTF">2020-03-17T21:25:24Z</dcterms:modified>
</cp:coreProperties>
</file>