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2B5CD997-62F2-465E-AF10-23684FC3CC68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A3F0520-087D-4845-8D7B-2D2535C903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LIBER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ALIZAM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769640"/>
          </a:xfrm>
        </p:spPr>
        <p:txBody>
          <a:bodyPr>
            <a:normAutofit/>
          </a:bodyPr>
          <a:lstStyle/>
          <a:p>
            <a:r>
              <a:rPr lang="sr-Latn-RS" sz="4400" dirty="0" smtClean="0">
                <a:latin typeface="Times New Roman" pitchFamily="18" charset="0"/>
                <a:cs typeface="Times New Roman" pitchFamily="18" charset="0"/>
              </a:rPr>
              <a:t>Liberalizam kao idologija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462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Konstitucionalizam i demokratija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Ne vlada narod nego ustav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Građanin može biti kažnjen samo ako krši ustav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Poseban vid demokratije – predstavnički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Spajanje individualne slobode, političke jednakosti, prava manjine, vladavinu većine, konstitucionalizam i volju naroda.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18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Tipovi liberalizma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Klasični liberalizam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17. vijek – Engleska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Sloboda savjesti, religijska tolerancijaustavno jedinstvo individualnih prava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Važno privatno vlasništvo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Minimalna država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Demokratski liberalizam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19. vijek – liberalizam se povezuje s demokratijom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Aleksis de Tokvil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15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Tipovi liberalizma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Socijalni liberalizam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Spor na relaciji liberalizam – socijalizam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Preispitati polazna stanovišta i dati više prostora socijalnim skupinama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 Engleskoj se formira novi – socijalni liberalizam kraj 19. početak 20. vijeka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Država dobija novu ulogu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Konzervativni liberalizam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Sloboda tržišta, vladavina zakona, ograničenje vlasti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Radikalni liberalizam – SAD</a:t>
            </a:r>
          </a:p>
          <a:p>
            <a:pPr lvl="2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Slobodno tržište regulator odnosa među pojedincima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62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>LIBERALIZAM U JUGOISTOČNOJ EVROPI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Slučaj Hrvatska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19.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vijek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mtClean="0">
                <a:latin typeface="Times New Roman" pitchFamily="18" charset="0"/>
                <a:cs typeface="Times New Roman" pitchFamily="18" charset="0"/>
              </a:rPr>
              <a:t>razdoblje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narodnog preporoda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Razdoblje banovanja Ivana Mažuranića – reforma sudske i prosvjetne strukture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Slovenija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1868 – 1871 liberalizam postaje dominantna snaga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Srbija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 temeljima nacionalne države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1858 – 1878.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Činovnici i trgovci ulaze u vlast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51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UVOD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Zapadna vrijednost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Raspad socijalizma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Nova građanska klasa koja stiče bogatstvo i moć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Ideologija 19. vijeka – liberalno stoljeće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Liberalizam – 1812 u Španiji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Liberalizam u Evropi i Americi - razlike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22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Temeljne ideje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</a:bodyPr>
          <a:lstStyle/>
          <a:p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Grej:</a:t>
            </a:r>
          </a:p>
          <a:p>
            <a:pPr lvl="1"/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Individualizam</a:t>
            </a:r>
          </a:p>
          <a:p>
            <a:pPr lvl="1"/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Egalitarizam</a:t>
            </a:r>
          </a:p>
          <a:p>
            <a:pPr lvl="1"/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Univerzalizam</a:t>
            </a:r>
          </a:p>
          <a:p>
            <a:pPr lvl="1"/>
            <a:r>
              <a:rPr lang="sr-Latn-RS" sz="2600" dirty="0" smtClean="0">
                <a:latin typeface="Times New Roman" pitchFamily="18" charset="0"/>
                <a:cs typeface="Times New Roman" pitchFamily="18" charset="0"/>
              </a:rPr>
              <a:t>Meliorizam – poboljšavanje drušđtvenog i političkog poretka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34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dirty="0" smtClean="0"/>
              <a:t>Friden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Racionalnost</a:t>
            </a:r>
          </a:p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Sloboda mišljenja</a:t>
            </a:r>
          </a:p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Napredak</a:t>
            </a:r>
          </a:p>
          <a:p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Socijabilnost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7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SLOBODA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POJEDINA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SAM ODLUČUJE O SVOM ŽIVOTU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Berlin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Pozitivna </a:t>
            </a:r>
          </a:p>
          <a:p>
            <a:pPr lvl="1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Negativna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1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Tolerancija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Vjerska tolerancija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Proširena na mišljenje, stilove života, itd.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Svi jednaki bez obzira na vjeru, ideologiju, rasu, klasu, pol, stalež, itd.</a:t>
            </a:r>
          </a:p>
          <a:p>
            <a:pPr marL="6858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5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JEDNAKOST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Jednakost dijeli liberale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Jednakost svih bez obzira na razlike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Jednakost prema sigurnosti i pravdi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Politička jednakost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Odbacuju ekonomsku jednakost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24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Vlasništvo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Privatno vlasištvo – klasični leiberalizam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Vlasništvo znači vladati nad uslovima svoje egzistencije</a:t>
            </a:r>
          </a:p>
          <a:p>
            <a:pPr marL="6858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Individualizam i država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b"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Društvo je agregat pojedinaca</a:t>
            </a:r>
          </a:p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Država instrumen društva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4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38</TotalTime>
  <Words>320</Words>
  <Application>Microsoft Office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LIBERALIZAM</vt:lpstr>
      <vt:lpstr>UVOD</vt:lpstr>
      <vt:lpstr>Temeljne ideje</vt:lpstr>
      <vt:lpstr>Friden</vt:lpstr>
      <vt:lpstr>SLOBODA</vt:lpstr>
      <vt:lpstr>Tolerancija</vt:lpstr>
      <vt:lpstr>JEDNAKOST</vt:lpstr>
      <vt:lpstr>Vlasništvo</vt:lpstr>
      <vt:lpstr>Individualizam i država</vt:lpstr>
      <vt:lpstr>Konstitucionalizam i demokratija</vt:lpstr>
      <vt:lpstr>Tipovi liberalizma</vt:lpstr>
      <vt:lpstr>Tipovi liberalizma</vt:lpstr>
      <vt:lpstr>LIBERALIZAM U JUGOISTOČNOJ EVROPI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LIBERALIZAM</dc:title>
  <dc:creator>Korisnik</dc:creator>
  <cp:lastModifiedBy>Korisnik</cp:lastModifiedBy>
  <cp:revision>5</cp:revision>
  <dcterms:created xsi:type="dcterms:W3CDTF">2019-03-10T14:46:10Z</dcterms:created>
  <dcterms:modified xsi:type="dcterms:W3CDTF">2019-03-17T20:50:27Z</dcterms:modified>
</cp:coreProperties>
</file>