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520AA82-9A7E-4876-9F53-B7985DE15913}" type="datetimeFigureOut">
              <a:rPr lang="en-US" smtClean="0"/>
              <a:t>5/4/2019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B82357-AF74-42BD-AFD0-082DD9DACF09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  <a:normAutofit/>
          </a:bodyPr>
          <a:lstStyle/>
          <a:p>
            <a:r>
              <a:rPr lang="sr-Latn-RS" sz="5400" dirty="0" smtClean="0">
                <a:latin typeface="Times New Roman" pitchFamily="18" charset="0"/>
                <a:cs typeface="Times New Roman" pitchFamily="18" charset="0"/>
              </a:rPr>
              <a:t>FAŠIZAM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FAŠIZAM KAO IDEOLOGIJA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41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5400" dirty="0" smtClean="0"/>
              <a:t>Italijanski fašizam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 lnSpcReduction="10000"/>
          </a:bodyPr>
          <a:lstStyle/>
          <a:p>
            <a:r>
              <a:rPr lang="sr-Latn-RS" dirty="0" smtClean="0"/>
              <a:t>Prvi svjetski rat</a:t>
            </a:r>
          </a:p>
          <a:p>
            <a:r>
              <a:rPr lang="sr-Latn-RS" dirty="0" smtClean="0"/>
              <a:t>Nacionalizam imao čvrste korjene</a:t>
            </a:r>
          </a:p>
          <a:p>
            <a:r>
              <a:rPr lang="sr-Latn-RS" dirty="0" smtClean="0"/>
              <a:t>Mladi idealisti</a:t>
            </a:r>
          </a:p>
          <a:p>
            <a:r>
              <a:rPr lang="sr-Latn-RS" dirty="0" smtClean="0"/>
              <a:t>Demokratski liberalizam je glavni neprijatelj</a:t>
            </a:r>
          </a:p>
          <a:p>
            <a:r>
              <a:rPr lang="sr-Latn-RS" dirty="0" smtClean="0"/>
              <a:t>Socijalizam teži ka internacionalizmu, nacija gubi značaj, klasna borba</a:t>
            </a:r>
          </a:p>
          <a:p>
            <a:r>
              <a:rPr lang="sr-Latn-RS" dirty="0" smtClean="0"/>
              <a:t>Korporativna država (stvaranje nacije, sve za državu, ništa protiv države, ništa izvan države)</a:t>
            </a:r>
          </a:p>
          <a:p>
            <a:r>
              <a:rPr lang="sr-Latn-RS" dirty="0" smtClean="0"/>
              <a:t>Korporativna država – treći put – kapital i rad u duhovnom jedinstvu</a:t>
            </a:r>
          </a:p>
          <a:p>
            <a:r>
              <a:rPr lang="sr-Latn-RS" dirty="0" smtClean="0"/>
              <a:t>Vođa je prvi u korporativizmu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41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/>
              <a:t>Njemački nacionalsocijalizam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 lnSpcReduction="10000"/>
          </a:bodyPr>
          <a:lstStyle/>
          <a:p>
            <a:r>
              <a:rPr lang="sr-Latn-RS" dirty="0" smtClean="0"/>
              <a:t>Militantni antisemitizam, , vođa, podređenost naciji, rasna superiornost</a:t>
            </a:r>
          </a:p>
          <a:p>
            <a:r>
              <a:rPr lang="sr-Latn-RS" dirty="0" smtClean="0"/>
              <a:t>Odbacuje se liberalizam, demokratija</a:t>
            </a:r>
          </a:p>
          <a:p>
            <a:r>
              <a:rPr lang="sr-Latn-RS" dirty="0" smtClean="0"/>
              <a:t>Nacionalizam je utopija u kojoj arijevska rasa živi zajedno</a:t>
            </a:r>
          </a:p>
          <a:p>
            <a:r>
              <a:rPr lang="sr-Latn-RS" dirty="0" smtClean="0"/>
              <a:t>Odbaciju socijalizam</a:t>
            </a:r>
          </a:p>
          <a:p>
            <a:r>
              <a:rPr lang="sr-Latn-RS" dirty="0" smtClean="0"/>
              <a:t>Hitler bio nada onima koji su bili lišeni svega</a:t>
            </a:r>
          </a:p>
          <a:p>
            <a:r>
              <a:rPr lang="sr-Latn-RS" dirty="0" smtClean="0"/>
              <a:t>Čista krv</a:t>
            </a:r>
          </a:p>
          <a:p>
            <a:r>
              <a:rPr lang="sr-Latn-RS" dirty="0" smtClean="0"/>
              <a:t>Jevrejska rasa pogubna za arijevce</a:t>
            </a:r>
          </a:p>
          <a:p>
            <a:r>
              <a:rPr lang="sr-Latn-RS" dirty="0" smtClean="0"/>
              <a:t>Arijevci, narodi sposobni da koriste, ali ne i da stvaraju ideje, Židovi</a:t>
            </a:r>
          </a:p>
          <a:p>
            <a:r>
              <a:rPr lang="sr-Latn-RS" dirty="0" smtClean="0"/>
              <a:t>Osvajanja golemih prostranstava na istoku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34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/>
              <a:t>Frankizam, neofašizam,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Primo de Rivera</a:t>
            </a:r>
          </a:p>
          <a:p>
            <a:r>
              <a:rPr lang="sr-Latn-RS" dirty="0" smtClean="0"/>
              <a:t>Falange – antisocijalne, antiliberalne, nacionalne</a:t>
            </a:r>
          </a:p>
          <a:p>
            <a:r>
              <a:rPr lang="sr-Latn-RS" dirty="0" smtClean="0"/>
              <a:t>Franko ujedinio falange sa desnicom</a:t>
            </a:r>
          </a:p>
          <a:p>
            <a:r>
              <a:rPr lang="sr-Latn-RS" dirty="0" smtClean="0"/>
              <a:t>Frankizam</a:t>
            </a:r>
          </a:p>
          <a:p>
            <a:r>
              <a:rPr lang="sr-Latn-RS" dirty="0" smtClean="0"/>
              <a:t>Neofašizam – zagovara neke ideje fašizma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20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400" dirty="0" smtClean="0"/>
              <a:t>Slučaj Hrvatska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dirty="0" smtClean="0"/>
              <a:t>Apsolitistiki režim iz 1929. godine</a:t>
            </a:r>
          </a:p>
          <a:p>
            <a:r>
              <a:rPr lang="sr-Latn-RS" dirty="0" smtClean="0"/>
              <a:t>Umjereno konzervativna (što veća autonomija za Hrvatsku, konzervativni nacionalizam, itd),  komunistička (boljševizam, nacionalna ravnopravnost, itd), fašistička )radikalni integralni nacionalizam, NDH)</a:t>
            </a:r>
          </a:p>
          <a:p>
            <a:r>
              <a:rPr lang="sr-Latn-RS" dirty="0" smtClean="0"/>
              <a:t>Ustaše i Ante Pavelić 1929 - šestojanuarska diktatura</a:t>
            </a:r>
          </a:p>
          <a:p>
            <a:r>
              <a:rPr lang="sr-Latn-RS" dirty="0" smtClean="0"/>
              <a:t>Ustaška ideologija mješavina integralnog nacionalizma i fašizma</a:t>
            </a:r>
          </a:p>
          <a:p>
            <a:r>
              <a:rPr lang="sr-Latn-RS" dirty="0" smtClean="0"/>
              <a:t>Antisemitizam izražen</a:t>
            </a:r>
          </a:p>
          <a:p>
            <a:r>
              <a:rPr lang="sr-Latn-RS" dirty="0" smtClean="0"/>
              <a:t>Mežnja prema Srbima</a:t>
            </a:r>
          </a:p>
          <a:p>
            <a:r>
              <a:rPr lang="sr-Latn-RS" dirty="0" smtClean="0"/>
              <a:t>Nakon Drugog svjetskog rata u emigraciji</a:t>
            </a:r>
          </a:p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 smtClean="0"/>
              <a:t>Slučaj Srbija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Pokret Zbor</a:t>
            </a:r>
          </a:p>
          <a:p>
            <a:r>
              <a:rPr lang="sr-Latn-RS" dirty="0" smtClean="0"/>
              <a:t>Dimitrije Ljotič 1935. godine Ljubljana</a:t>
            </a:r>
          </a:p>
          <a:p>
            <a:r>
              <a:rPr lang="sr-Latn-RS" dirty="0" smtClean="0"/>
              <a:t>Propagandni teror, borba protiv komunizma, anti jevrejstvo, vjerski fanatizam</a:t>
            </a:r>
          </a:p>
          <a:p>
            <a:r>
              <a:rPr lang="sr-Latn-RS" dirty="0" smtClean="0"/>
              <a:t>Zajednica i organski pogledi na svijet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64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dirty="0" smtClean="0"/>
              <a:t>Slučaj Rumunija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>
            <a:normAutofit/>
          </a:bodyPr>
          <a:lstStyle/>
          <a:p>
            <a:r>
              <a:rPr lang="sr-Latn-RS" sz="3200" dirty="0" smtClean="0"/>
              <a:t>Fašizam u Rumuniji izraz ekonomskih, socijalno-političkih, intealno-duhovnih razloga</a:t>
            </a:r>
          </a:p>
          <a:p>
            <a:r>
              <a:rPr lang="sr-Latn-RS" sz="3200" dirty="0" smtClean="0"/>
              <a:t>Opterećeni nacionalizmom i antisemitizmom</a:t>
            </a:r>
          </a:p>
          <a:p>
            <a:r>
              <a:rPr lang="sr-Latn-RS" sz="3200" dirty="0" smtClean="0"/>
              <a:t>Nakon rušenja komunističkog režima 1989. </a:t>
            </a:r>
            <a:r>
              <a:rPr lang="sr-Latn-RS" sz="3200" smtClean="0"/>
              <a:t>godine, formiraju se stranke sa nacionalističkim predznakom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280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FAŠIZAM KAO IDEOLOGIJA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Fašizam nastao u 20. vijeku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U sociologiji se tretitra kao totalitarna ideologija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Nadmoć nacije i rase</a:t>
            </a:r>
          </a:p>
          <a:p>
            <a:r>
              <a:rPr lang="sr-Latn-RS" sz="3200" i="1" dirty="0" smtClean="0">
                <a:latin typeface="Times New Roman" pitchFamily="18" charset="0"/>
                <a:cs typeface="Times New Roman" pitchFamily="18" charset="0"/>
              </a:rPr>
              <a:t>Fasces</a:t>
            </a:r>
            <a:endParaRPr lang="en-US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07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Temeljne ideje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Fašizam se protivi prosvetiteljstvu i liberalizmu</a:t>
            </a:r>
          </a:p>
          <a:p>
            <a:r>
              <a:rPr lang="sr-Latn-RS" dirty="0" smtClean="0"/>
              <a:t>Napredak, </a:t>
            </a:r>
            <a:r>
              <a:rPr lang="sr-Latn-RS" dirty="0" smtClean="0"/>
              <a:t>sloboda, jednakost</a:t>
            </a:r>
          </a:p>
          <a:p>
            <a:r>
              <a:rPr lang="sr-Latn-RS" dirty="0" smtClean="0"/>
              <a:t>Sloboda je podređenost, demokratija je diktatura, napredak je stalna borba i rat</a:t>
            </a:r>
          </a:p>
          <a:p>
            <a:r>
              <a:rPr lang="sr-Latn-RS" dirty="0" smtClean="0"/>
              <a:t>Antiracionalizam – za socijaliste i liberala racionalnom mišlju se mija svijet, za fašizam je to iskustvo</a:t>
            </a:r>
          </a:p>
          <a:p>
            <a:r>
              <a:rPr lang="sr-Latn-RS" dirty="0" smtClean="0"/>
              <a:t>Niče – moć, Frrojd – libido, Sorel – politički mitovi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1946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5400" dirty="0" smtClean="0"/>
              <a:t>Revolucija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Fašizam je revolucionarni pokret</a:t>
            </a:r>
          </a:p>
          <a:p>
            <a:r>
              <a:rPr lang="sr-Latn-RS" dirty="0" smtClean="0"/>
              <a:t>Ne dira u temelje kapitalizma</a:t>
            </a:r>
          </a:p>
          <a:p>
            <a:r>
              <a:rPr lang="sr-Latn-RS" dirty="0" smtClean="0"/>
              <a:t>Kultura i moral</a:t>
            </a:r>
          </a:p>
          <a:p>
            <a:r>
              <a:rPr lang="sr-Latn-RS" dirty="0" smtClean="0"/>
              <a:t>Novi tip čovjeka</a:t>
            </a:r>
          </a:p>
          <a:p>
            <a:r>
              <a:rPr lang="sr-Latn-RS" dirty="0" smtClean="0"/>
              <a:t>Potiskivanje individualnosti – dominacija zajednice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17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dirty="0" smtClean="0"/>
              <a:t>Borba 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Nacija kao cjelina, revolucijom dovodi do promjena</a:t>
            </a:r>
          </a:p>
          <a:p>
            <a:r>
              <a:rPr lang="sr-Latn-RS" dirty="0" smtClean="0"/>
              <a:t>Vjerovati, pokoravati se, boriti se jeste natiteza slobodi, jednakosti, bratstvo</a:t>
            </a:r>
          </a:p>
          <a:p>
            <a:r>
              <a:rPr lang="sr-Latn-RS" dirty="0" smtClean="0"/>
              <a:t>Glorifikuje se rat, a pragmatizam je dio boržuazije</a:t>
            </a:r>
          </a:p>
          <a:p>
            <a:r>
              <a:rPr lang="sr-Latn-RS" dirty="0" smtClean="0"/>
              <a:t>Darvinizam prihvatljiv – borba je prirodan proces</a:t>
            </a:r>
          </a:p>
          <a:p>
            <a:r>
              <a:rPr lang="sr-Latn-RS" dirty="0" smtClean="0"/>
              <a:t>Rat je za muškarce, ono što je materinstvo za žene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3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dirty="0" smtClean="0"/>
              <a:t>Teror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Teror je temelj fašizma</a:t>
            </a:r>
          </a:p>
          <a:p>
            <a:r>
              <a:rPr lang="sr-Latn-RS" dirty="0" smtClean="0"/>
              <a:t>Borba je zatiranje svega što remeti jedinstvo zajednice</a:t>
            </a:r>
          </a:p>
          <a:p>
            <a:r>
              <a:rPr lang="sr-Latn-RS" dirty="0" smtClean="0"/>
              <a:t>Njegovi ciljevi se mogu ostvariti jedino nasiljem</a:t>
            </a:r>
          </a:p>
          <a:p>
            <a:r>
              <a:rPr lang="sr-Latn-RS" dirty="0" smtClean="0"/>
              <a:t>Zatiranje rasnih, klasnih, seksualnih, religijskih, itd. razlika</a:t>
            </a:r>
          </a:p>
          <a:p>
            <a:pPr marL="0" indent="0">
              <a:buNone/>
            </a:pPr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23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5400" dirty="0" smtClean="0"/>
              <a:t>Zajednica 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Zajednica iznad pojedinca</a:t>
            </a:r>
          </a:p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Nacionalno jedinstvo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5400" dirty="0" smtClean="0"/>
              <a:t>Nejednakost 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>
            <a:normAutofit/>
          </a:bodyPr>
          <a:lstStyle/>
          <a:p>
            <a:r>
              <a:rPr lang="sr-Latn-RS" sz="3600" dirty="0" smtClean="0"/>
              <a:t>Solidarnost, ali ne i jednakost</a:t>
            </a:r>
          </a:p>
          <a:p>
            <a:r>
              <a:rPr lang="sr-Latn-RS" sz="3600" dirty="0" smtClean="0"/>
              <a:t>Solidarnost vezana za ideale naroda</a:t>
            </a:r>
          </a:p>
          <a:p>
            <a:r>
              <a:rPr lang="sr-Latn-RS" sz="3600" dirty="0" smtClean="0"/>
              <a:t>Protiv jednakosti jer postoji hijerarhija</a:t>
            </a:r>
          </a:p>
          <a:p>
            <a:r>
              <a:rPr lang="sr-Latn-RS" sz="3600" dirty="0" smtClean="0"/>
              <a:t>Ideja u elitizmu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3902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400" dirty="0" smtClean="0"/>
              <a:t>Vođa, rasizam, nacionalizam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/>
              <a:t>Odanost vođi</a:t>
            </a:r>
          </a:p>
          <a:p>
            <a:r>
              <a:rPr lang="sr-Latn-RS" dirty="0" smtClean="0"/>
              <a:t>Nejednakost uobličena rasizmom</a:t>
            </a:r>
          </a:p>
          <a:p>
            <a:r>
              <a:rPr lang="sr-Latn-RS" dirty="0" smtClean="0"/>
              <a:t>Jedni su sluge i razarači, a drugi gospodari i stvaraoci</a:t>
            </a:r>
          </a:p>
          <a:p>
            <a:r>
              <a:rPr lang="sr-Latn-RS" dirty="0" smtClean="0"/>
              <a:t>Arijevska rasa</a:t>
            </a:r>
          </a:p>
          <a:p>
            <a:r>
              <a:rPr lang="sr-Latn-RS" dirty="0" smtClean="0"/>
              <a:t>Sloveni su nesposobni, na dnu su Jevreji</a:t>
            </a:r>
          </a:p>
          <a:p>
            <a:r>
              <a:rPr lang="sr-Latn-RS" dirty="0" smtClean="0"/>
              <a:t>Imperijalistički nacionalizam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23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84</TotalTime>
  <Words>519</Words>
  <Application>Microsoft Office PowerPoint</Application>
  <PresentationFormat>On-screen Show (4:3)</PresentationFormat>
  <Paragraphs>89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Origin</vt:lpstr>
      <vt:lpstr>FAŠIZAM</vt:lpstr>
      <vt:lpstr>FAŠIZAM KAO IDEOLOGIJA</vt:lpstr>
      <vt:lpstr>Temeljne ideje</vt:lpstr>
      <vt:lpstr>Revolucija</vt:lpstr>
      <vt:lpstr>Borba </vt:lpstr>
      <vt:lpstr>Teror</vt:lpstr>
      <vt:lpstr>Zajednica </vt:lpstr>
      <vt:lpstr>Nejednakost </vt:lpstr>
      <vt:lpstr>Vođa, rasizam, nacionalizam</vt:lpstr>
      <vt:lpstr>Italijanski fašizam</vt:lpstr>
      <vt:lpstr>Njemački nacionalsocijalizam</vt:lpstr>
      <vt:lpstr>Frankizam, neofašizam, </vt:lpstr>
      <vt:lpstr>Slučaj Hrvatska</vt:lpstr>
      <vt:lpstr>Slučaj Srbija</vt:lpstr>
      <vt:lpstr>Slučaj Rumunija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FAŠIZAM</dc:title>
  <dc:creator>Korisnik</dc:creator>
  <cp:lastModifiedBy>Korisnik</cp:lastModifiedBy>
  <cp:revision>9</cp:revision>
  <dcterms:created xsi:type="dcterms:W3CDTF">2019-05-04T08:23:49Z</dcterms:created>
  <dcterms:modified xsi:type="dcterms:W3CDTF">2019-05-04T09:51:53Z</dcterms:modified>
</cp:coreProperties>
</file>