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04AB80E-59EA-40BF-9CF7-9E9686C4E82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5DB6AF2-EFEB-424C-96CE-9ABEA96426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038600"/>
            <a:ext cx="8155632" cy="1828800"/>
          </a:xfrm>
        </p:spPr>
        <p:txBody>
          <a:bodyPr>
            <a:normAutofit/>
          </a:bodyPr>
          <a:lstStyle/>
          <a:p>
            <a:r>
              <a:rPr lang="sr-Latn-RS" sz="6000" dirty="0" smtClean="0">
                <a:latin typeface="Times New Roman" pitchFamily="18" charset="0"/>
                <a:cs typeface="Times New Roman" pitchFamily="18" charset="0"/>
              </a:rPr>
              <a:t>KONZERVATIVIZAM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KONZERVATIVIZAM KAO IDEOLOGIJA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5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Konzervativizam u Jugoslaviji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dirty="0" smtClean="0"/>
              <a:t>Slučaj Srbija</a:t>
            </a:r>
          </a:p>
          <a:p>
            <a:pPr lvl="1"/>
            <a:r>
              <a:rPr lang="sr-Latn-RS" dirty="0" smtClean="0"/>
              <a:t>Oko SPC autoritarni konzervativizam</a:t>
            </a:r>
          </a:p>
          <a:p>
            <a:pPr lvl="1"/>
            <a:r>
              <a:rPr lang="sr-Latn-RS" dirty="0" smtClean="0"/>
              <a:t>Paternalistički – da se ograniči kneževska vlast</a:t>
            </a:r>
          </a:p>
          <a:p>
            <a:pPr lvl="1"/>
            <a:r>
              <a:rPr lang="sr-Latn-RS" dirty="0" smtClean="0"/>
              <a:t>Ilija Garašanin</a:t>
            </a:r>
          </a:p>
          <a:p>
            <a:pPr lvl="1"/>
            <a:r>
              <a:rPr lang="sr-Latn-RS" dirty="0" smtClean="0"/>
              <a:t>Radikalna stranka 1880-1920 – Svetozar Marković</a:t>
            </a:r>
          </a:p>
          <a:p>
            <a:pPr lvl="1"/>
            <a:r>
              <a:rPr lang="sr-Latn-RS" dirty="0" smtClean="0"/>
              <a:t>Slobodan Jovanović</a:t>
            </a:r>
          </a:p>
          <a:p>
            <a:r>
              <a:rPr lang="sr-Latn-RS" dirty="0" smtClean="0"/>
              <a:t>Slučaj Crna Gora </a:t>
            </a:r>
          </a:p>
          <a:p>
            <a:pPr lvl="1"/>
            <a:r>
              <a:rPr lang="sr-Latn-RS" smtClean="0"/>
              <a:t>Uspon konzervativizma se poklapa sa usponom kneževine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KONZERVATIVIZAM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Oblikuje se u 19. vijeku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Edmund Berk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Conservatio – čuvati od kvarenja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Temeljne ideje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smtClean="0"/>
              <a:t>Poredak – svrha zakona je čuvanje poretka</a:t>
            </a:r>
          </a:p>
          <a:p>
            <a:r>
              <a:rPr lang="sr-Latn-RS" dirty="0" smtClean="0"/>
              <a:t>Autoritet – moć i autoritet</a:t>
            </a:r>
          </a:p>
          <a:p>
            <a:r>
              <a:rPr lang="sr-Latn-RS" dirty="0" smtClean="0"/>
              <a:t>Autoritet prirodni oblik društvenog života</a:t>
            </a:r>
          </a:p>
          <a:p>
            <a:pPr lvl="1"/>
            <a:r>
              <a:rPr lang="sr-Latn-RS" dirty="0" smtClean="0"/>
              <a:t>Vođstvo, hijerarhija, disciplina</a:t>
            </a:r>
          </a:p>
          <a:p>
            <a:r>
              <a:rPr lang="sr-Latn-RS" dirty="0" smtClean="0"/>
              <a:t>Organska povezanost – djelovi društva funcioniši kao organi</a:t>
            </a:r>
          </a:p>
          <a:p>
            <a:r>
              <a:rPr lang="sr-Latn-RS" dirty="0" smtClean="0"/>
              <a:t>Ljudska nesavršenost – pesimisti prema ljudskoj prirodi. Institucije služe da ograniče ljudsku prirodu.</a:t>
            </a:r>
          </a:p>
          <a:p>
            <a:r>
              <a:rPr lang="sr-Latn-RS" dirty="0" smtClean="0"/>
              <a:t>Tradicija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Temeljne ideje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sr-Latn-RS" dirty="0" smtClean="0"/>
              <a:t>Organizam – ističe grupu umjesto pojedinca</a:t>
            </a:r>
          </a:p>
          <a:p>
            <a:r>
              <a:rPr lang="sr-Latn-RS" dirty="0" smtClean="0"/>
              <a:t>Društvo je živi organizam i funkcioniše kao organizam</a:t>
            </a:r>
          </a:p>
          <a:p>
            <a:r>
              <a:rPr lang="sr-Latn-RS" dirty="0" smtClean="0"/>
              <a:t>Religija – crkva svetost vitalnim institucijama i moralno kontroliše vlast</a:t>
            </a:r>
          </a:p>
          <a:p>
            <a:r>
              <a:rPr lang="sr-Latn-RS" dirty="0" smtClean="0"/>
              <a:t>Patriotizam – ljubav prema naciji</a:t>
            </a:r>
          </a:p>
          <a:p>
            <a:r>
              <a:rPr lang="sr-Latn-RS" dirty="0" smtClean="0"/>
              <a:t>Vlasništvo – najvažnija sloboda je vlasništvo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21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Tipovi konzervativizma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r-Latn-RS" dirty="0" smtClean="0"/>
              <a:t>Prema naciji razlikujemo:</a:t>
            </a:r>
          </a:p>
          <a:p>
            <a:pPr lvl="1"/>
            <a:r>
              <a:rPr lang="sr-Latn-RS" dirty="0" smtClean="0"/>
              <a:t>Francuski, Njemački, Britanski</a:t>
            </a:r>
          </a:p>
          <a:p>
            <a:r>
              <a:rPr lang="sr-Latn-RS" dirty="0" smtClean="0"/>
              <a:t>Hronološki: tradicionalni i moderni</a:t>
            </a:r>
          </a:p>
          <a:p>
            <a:r>
              <a:rPr lang="sr-Latn-RS" dirty="0" smtClean="0"/>
              <a:t>Prema usmjerenju: reakcionarni i reformistički, kolektivistički i libertarijanski</a:t>
            </a:r>
          </a:p>
          <a:p>
            <a:r>
              <a:rPr lang="sr-Latn-RS" dirty="0" smtClean="0"/>
              <a:t>Osnovna podjela na:</a:t>
            </a:r>
          </a:p>
          <a:p>
            <a:pPr lvl="1"/>
            <a:r>
              <a:rPr lang="sr-Latn-RS" dirty="0" smtClean="0"/>
              <a:t>Autoritarni</a:t>
            </a:r>
          </a:p>
          <a:p>
            <a:pPr lvl="1"/>
            <a:r>
              <a:rPr lang="sr-Latn-RS" dirty="0" smtClean="0"/>
              <a:t>Paternalistički</a:t>
            </a:r>
          </a:p>
          <a:p>
            <a:pPr lvl="1"/>
            <a:r>
              <a:rPr lang="sr-Latn-RS" dirty="0" smtClean="0"/>
              <a:t>Liberalni - neokonzervativizam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07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Autoritarni konzervativizam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sr-Latn-RS" dirty="0" smtClean="0"/>
              <a:t>Krak 18. i početak 19. vijeka</a:t>
            </a:r>
          </a:p>
          <a:p>
            <a:r>
              <a:rPr lang="sr-Latn-RS" dirty="0" smtClean="0"/>
              <a:t>Žozef de Metr – papina vlast</a:t>
            </a:r>
          </a:p>
          <a:p>
            <a:r>
              <a:rPr lang="sr-Latn-RS" dirty="0" smtClean="0"/>
              <a:t>Nikolaj I – pravoslavlje, autokratija, nacija</a:t>
            </a:r>
          </a:p>
          <a:p>
            <a:r>
              <a:rPr lang="sr-Latn-RS" dirty="0" smtClean="0"/>
              <a:t>Francuska revolucija propagira sloboda, jednakost, bratstvo</a:t>
            </a:r>
          </a:p>
          <a:p>
            <a:r>
              <a:rPr lang="sr-Latn-RS" dirty="0" smtClean="0"/>
              <a:t>Konzervativna revolucija</a:t>
            </a:r>
          </a:p>
          <a:p>
            <a:r>
              <a:rPr lang="sr-Latn-RS" dirty="0" smtClean="0"/>
              <a:t>Klerikalizam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1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Paternalistički konzervativizam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sr-Latn-RS" dirty="0" smtClean="0"/>
              <a:t>Prevladava u 19. i 20. vijeku</a:t>
            </a:r>
          </a:p>
          <a:p>
            <a:r>
              <a:rPr lang="sr-Latn-RS" dirty="0" smtClean="0"/>
              <a:t>Prihvata se demokratija</a:t>
            </a:r>
          </a:p>
          <a:p>
            <a:r>
              <a:rPr lang="sr-Latn-RS" dirty="0" smtClean="0"/>
              <a:t>Porodica, autoritet države, religija – ljubav, poštovanje, pokornost</a:t>
            </a:r>
          </a:p>
          <a:p>
            <a:r>
              <a:rPr lang="sr-Latn-RS" dirty="0" smtClean="0"/>
              <a:t>Hrišćanska demokratija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31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Liberalni konzervativizam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sr-Latn-RS" dirty="0" smtClean="0"/>
              <a:t>Spajanje ideja konzervativizma sa idejom slobodnog tržišta</a:t>
            </a:r>
          </a:p>
          <a:p>
            <a:r>
              <a:rPr lang="sr-Latn-RS" dirty="0" smtClean="0"/>
              <a:t>Regan – država nije rešenje za probleme – država je problem, konzervativcima država potrebna</a:t>
            </a:r>
          </a:p>
          <a:p>
            <a:r>
              <a:rPr lang="sr-Latn-RS" dirty="0" smtClean="0"/>
              <a:t>Slobodno tržište čuva individualnu slobodu – instrumen socijalne discipline (prijetnja ostankom bez posla)</a:t>
            </a:r>
          </a:p>
          <a:p>
            <a:r>
              <a:rPr lang="sr-Latn-RS" dirty="0" smtClean="0"/>
              <a:t>Nova desnica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2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Konzervativizam u Jugoslaviji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sr-Latn-RS" dirty="0" smtClean="0"/>
              <a:t>Slučaj Hrvatska</a:t>
            </a:r>
          </a:p>
          <a:p>
            <a:pPr lvl="1"/>
            <a:r>
              <a:rPr lang="sr-Latn-RS" dirty="0" smtClean="0"/>
              <a:t>Klerikalizam snažan 1918.</a:t>
            </a:r>
          </a:p>
          <a:p>
            <a:pPr lvl="1"/>
            <a:r>
              <a:rPr lang="sr-Latn-RS" dirty="0" smtClean="0"/>
              <a:t>U kraljevini Jugoslaviji HSS  i HDZ</a:t>
            </a:r>
          </a:p>
          <a:p>
            <a:r>
              <a:rPr lang="sr-Latn-RS" dirty="0" smtClean="0"/>
              <a:t>Slučaj Slovenija</a:t>
            </a:r>
          </a:p>
          <a:p>
            <a:pPr lvl="1"/>
            <a:r>
              <a:rPr lang="sr-Latn-RS" dirty="0" smtClean="0"/>
              <a:t>Politički katolicizam</a:t>
            </a:r>
          </a:p>
          <a:p>
            <a:pPr lvl="1"/>
            <a:r>
              <a:rPr lang="sr-Latn-RS" dirty="0" smtClean="0"/>
              <a:t>Nakon rata 1980.</a:t>
            </a:r>
          </a:p>
          <a:p>
            <a:pPr lvl="1"/>
            <a:r>
              <a:rPr lang="sr-Latn-RS" dirty="0" smtClean="0"/>
              <a:t>Formira se Demokratska opozicija Slovenije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06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59</TotalTime>
  <Words>305</Words>
  <Application>Microsoft Office PowerPoint</Application>
  <PresentationFormat>On-screen Show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Median</vt:lpstr>
      <vt:lpstr>KONZERVATIVIZAM</vt:lpstr>
      <vt:lpstr>KONZERVATIVIZAM</vt:lpstr>
      <vt:lpstr>Temeljne ideje</vt:lpstr>
      <vt:lpstr>Temeljne ideje </vt:lpstr>
      <vt:lpstr>Tipovi konzervativizma</vt:lpstr>
      <vt:lpstr>Autoritarni konzervativizam</vt:lpstr>
      <vt:lpstr>Paternalistički konzervativizam</vt:lpstr>
      <vt:lpstr>Liberalni konzervativizam</vt:lpstr>
      <vt:lpstr>Konzervativizam u Jugoslaviji</vt:lpstr>
      <vt:lpstr>Konzervativizam u Jugoslaviji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KONZERVATIVIZAM</dc:title>
  <dc:creator>Korisnik</dc:creator>
  <cp:lastModifiedBy>Korisnik</cp:lastModifiedBy>
  <cp:revision>5</cp:revision>
  <dcterms:created xsi:type="dcterms:W3CDTF">2019-03-23T12:04:03Z</dcterms:created>
  <dcterms:modified xsi:type="dcterms:W3CDTF">2019-03-23T13:04:02Z</dcterms:modified>
</cp:coreProperties>
</file>