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DD34BBD-3C65-45D0-AC32-46FDC8FC8264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127B872-45F5-424F-9E88-B483DF93A35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SOCIJAL</a:t>
            </a:r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ZAM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/>
          </a:bodyPr>
          <a:lstStyle/>
          <a:p>
            <a:r>
              <a:rPr lang="sr-Latn-RS" dirty="0" smtClean="0"/>
              <a:t>SOCIJALIZAM KAO IDEOLIGIJA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Socijalisti u SFRJ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/>
              <a:t>Hrvatska 1860.</a:t>
            </a:r>
          </a:p>
          <a:p>
            <a:r>
              <a:rPr lang="sr-Latn-RS" dirty="0" smtClean="0"/>
              <a:t>1919. Socijaldemokratska stranka Jugoslavije</a:t>
            </a:r>
          </a:p>
          <a:p>
            <a:r>
              <a:rPr lang="sr-Latn-RS" dirty="0" smtClean="0"/>
              <a:t>19221. ujedinjenje u Socijalističku partiju Jugoslavije</a:t>
            </a:r>
          </a:p>
          <a:p>
            <a:r>
              <a:rPr lang="sr-Latn-RS" dirty="0" smtClean="0"/>
              <a:t>1937 – KPH</a:t>
            </a:r>
          </a:p>
          <a:p>
            <a:r>
              <a:rPr lang="sr-Latn-RS" dirty="0" smtClean="0"/>
              <a:t>Liberalnije i tvrdje struje – Hrvatsko proljeće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Slovenija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/>
              <a:t>Socijaldemokratija i komunizam</a:t>
            </a:r>
          </a:p>
          <a:p>
            <a:r>
              <a:rPr lang="sr-Latn-RS" dirty="0" smtClean="0"/>
              <a:t>1918 ideja povezivana u Jugoslaviju</a:t>
            </a:r>
          </a:p>
          <a:p>
            <a:r>
              <a:rPr lang="sr-Latn-RS" dirty="0" smtClean="0"/>
              <a:t>Edvard Kardelj</a:t>
            </a:r>
          </a:p>
          <a:p>
            <a:r>
              <a:rPr lang="sr-Latn-RS" dirty="0" smtClean="0"/>
              <a:t>1960 – 1970 modernizacija ekonomsko – političkog sistema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6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Srbija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r>
              <a:rPr lang="sr-Latn-RS" dirty="0" smtClean="0"/>
              <a:t>Živojin Žujović 1870</a:t>
            </a:r>
          </a:p>
          <a:p>
            <a:r>
              <a:rPr lang="sr-Latn-RS" dirty="0" smtClean="0"/>
              <a:t>Socijalistička radnička partija Jugoslavije</a:t>
            </a:r>
          </a:p>
          <a:p>
            <a:r>
              <a:rPr lang="sr-Latn-RS" dirty="0" smtClean="0"/>
              <a:t>1921 ujedinjenje sa SPJ</a:t>
            </a:r>
          </a:p>
          <a:p>
            <a:r>
              <a:rPr lang="sr-Latn-RS" dirty="0" smtClean="0"/>
              <a:t>Reforme Milovan Đilas</a:t>
            </a:r>
          </a:p>
          <a:p>
            <a:r>
              <a:rPr lang="sr-Latn-RS" smtClean="0"/>
              <a:t>Trijumf </a:t>
            </a:r>
            <a:r>
              <a:rPr lang="sr-Latn-RS" dirty="0" smtClean="0"/>
              <a:t>konzervativac</a:t>
            </a:r>
          </a:p>
          <a:p>
            <a:r>
              <a:rPr lang="sr-Latn-RS" dirty="0" smtClean="0"/>
              <a:t>Slobodan Milošević </a:t>
            </a:r>
          </a:p>
          <a:p>
            <a:r>
              <a:rPr lang="sr-Latn-RS" dirty="0" smtClean="0"/>
              <a:t>Bugarska</a:t>
            </a:r>
          </a:p>
          <a:p>
            <a:r>
              <a:rPr lang="sr-Latn-RS" dirty="0" smtClean="0"/>
              <a:t>Bugarska radnička socijalistička stranka</a:t>
            </a:r>
          </a:p>
          <a:p>
            <a:r>
              <a:rPr lang="sr-Latn-RS" dirty="0" smtClean="0"/>
              <a:t>BSS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8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SOCIJALIZAM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Dva paradoksa</a:t>
            </a:r>
          </a:p>
          <a:p>
            <a:r>
              <a:rPr lang="sr-Latn-RS" dirty="0" smtClean="0"/>
              <a:t>Kraj ili obnova</a:t>
            </a:r>
          </a:p>
          <a:p>
            <a:r>
              <a:rPr lang="sr-Latn-RS" dirty="0" smtClean="0"/>
              <a:t>Socijalizam se oblikovao u 19. vijeku</a:t>
            </a:r>
          </a:p>
          <a:p>
            <a:r>
              <a:rPr lang="sr-Latn-RS" dirty="0" smtClean="0"/>
              <a:t>Komunizam i socijalizam</a:t>
            </a:r>
          </a:p>
          <a:p>
            <a:r>
              <a:rPr lang="sr-Latn-RS" dirty="0" smtClean="0"/>
              <a:t>Umjereno i revolucionarno krilo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7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Temeljne ideje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/>
              <a:t>Podruštvljavanje – temeljni životni uslovi u kolektivnim rukama</a:t>
            </a:r>
          </a:p>
          <a:p>
            <a:r>
              <a:rPr lang="sr-Latn-RS" dirty="0" smtClean="0"/>
              <a:t>Privatno vlasništvo različito među socijalistima</a:t>
            </a:r>
          </a:p>
          <a:p>
            <a:pPr lvl="1"/>
            <a:r>
              <a:rPr lang="sr-Latn-RS" dirty="0" smtClean="0"/>
              <a:t>Marksisti – ukidanje privatnog vlasništva</a:t>
            </a:r>
          </a:p>
          <a:p>
            <a:pPr lvl="1"/>
            <a:r>
              <a:rPr lang="sr-Latn-RS" dirty="0" smtClean="0"/>
              <a:t>Socijalisti nešto blaži odnos prema vlasništvu</a:t>
            </a:r>
          </a:p>
          <a:p>
            <a:r>
              <a:rPr lang="sr-Latn-RS" dirty="0" smtClean="0"/>
              <a:t>Uzajamnost je ljuč za socijaliste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99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Kooperacija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Konkurencija – okretanje ljudi jedne protiv drugih</a:t>
            </a:r>
          </a:p>
          <a:p>
            <a:r>
              <a:rPr lang="sr-Latn-RS" dirty="0" smtClean="0"/>
              <a:t>Uzajamna pomoć</a:t>
            </a:r>
          </a:p>
          <a:p>
            <a:r>
              <a:rPr lang="sr-Latn-RS" dirty="0" smtClean="0"/>
              <a:t>Kooperacija je zadruga</a:t>
            </a:r>
          </a:p>
          <a:p>
            <a:r>
              <a:rPr lang="sr-Latn-RS" dirty="0" smtClean="0"/>
              <a:t>Etatizacija na primjeru SSSR I SFRJ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6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Bratstvo i Jednakost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Svako je povezan sa drugim</a:t>
            </a:r>
          </a:p>
          <a:p>
            <a:r>
              <a:rPr lang="sr-Latn-RS" dirty="0" smtClean="0"/>
              <a:t>Jednakost je temeljno načelo</a:t>
            </a:r>
          </a:p>
          <a:p>
            <a:r>
              <a:rPr lang="sr-Latn-RS" dirty="0" smtClean="0"/>
              <a:t>Društvene okolnost a ne prirodna nejednakost</a:t>
            </a:r>
          </a:p>
          <a:p>
            <a:r>
              <a:rPr lang="sr-Latn-RS" dirty="0" smtClean="0"/>
              <a:t>Pojam jednakosti u komunizmu i socijalizmu</a:t>
            </a:r>
          </a:p>
          <a:p>
            <a:r>
              <a:rPr lang="sr-Latn-RS" dirty="0" smtClean="0"/>
              <a:t>Tradicionalni socijalisti – globalizacija</a:t>
            </a:r>
          </a:p>
          <a:p>
            <a:r>
              <a:rPr lang="sr-Latn-RS" dirty="0" smtClean="0"/>
              <a:t>Treći put – treba pribjegavati zapošljavanju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88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SLOBODA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Liberterski socijalisti – poštovanje drugih</a:t>
            </a:r>
          </a:p>
          <a:p>
            <a:r>
              <a:rPr lang="sr-Latn-RS" dirty="0" smtClean="0"/>
              <a:t>Socijaldemokrate apostrofiraju slobodu ka domekratizaciju društva</a:t>
            </a:r>
          </a:p>
          <a:p>
            <a:r>
              <a:rPr lang="sr-Latn-RS" dirty="0" smtClean="0"/>
              <a:t>Marksisti – sloboda oslobađanje od kapitalizma</a:t>
            </a:r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1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socijalizma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Anarhizam ili liberterski socijalizam</a:t>
            </a:r>
          </a:p>
          <a:p>
            <a:pPr lvl="1"/>
            <a:r>
              <a:rPr lang="sr-Latn-RS" dirty="0" smtClean="0"/>
              <a:t>Odbacivanjem države</a:t>
            </a:r>
          </a:p>
          <a:p>
            <a:pPr lvl="1"/>
            <a:r>
              <a:rPr lang="sr-Latn-RS" dirty="0" smtClean="0"/>
              <a:t>Odbacivanje kapitalizma</a:t>
            </a:r>
          </a:p>
          <a:p>
            <a:pPr lvl="1"/>
            <a:r>
              <a:rPr lang="sr-Latn-RS" dirty="0" smtClean="0"/>
              <a:t>Sloboda drugih</a:t>
            </a:r>
          </a:p>
          <a:p>
            <a:pPr marL="585216" indent="-457200"/>
            <a:r>
              <a:rPr lang="sr-Latn-RS" dirty="0" smtClean="0"/>
              <a:t>Zagovaraju zajedničko vlasništvo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6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Boljševizam ili komunizam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/>
              <a:t>Rusija 1912.</a:t>
            </a:r>
          </a:p>
          <a:p>
            <a:r>
              <a:rPr lang="sr-Latn-RS" dirty="0" smtClean="0"/>
              <a:t>Lenjinov nauk o diktaturi proleterijata</a:t>
            </a:r>
          </a:p>
          <a:p>
            <a:r>
              <a:rPr lang="sr-Latn-RS" dirty="0" smtClean="0"/>
              <a:t>Maoizam</a:t>
            </a:r>
          </a:p>
          <a:p>
            <a:r>
              <a:rPr lang="sr-Latn-RS" dirty="0" smtClean="0"/>
              <a:t>Titoizam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Socijaldemokratija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Suprotno boljševizmu i komunizmu</a:t>
            </a:r>
          </a:p>
          <a:p>
            <a:r>
              <a:rPr lang="sr-Latn-RS" dirty="0" smtClean="0"/>
              <a:t>Reforma kapitalizma</a:t>
            </a:r>
          </a:p>
          <a:p>
            <a:r>
              <a:rPr lang="sr-Latn-RS" dirty="0" smtClean="0"/>
              <a:t>Moderna socijaldemokratija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8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100</TotalTime>
  <Words>236</Words>
  <Application>Microsoft Office PowerPoint</Application>
  <PresentationFormat>On-screen Show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Solstice</vt:lpstr>
      <vt:lpstr>SOCIJALZAM</vt:lpstr>
      <vt:lpstr>SOCIJALIZAM</vt:lpstr>
      <vt:lpstr>Temeljne ideje</vt:lpstr>
      <vt:lpstr>Kooperacija</vt:lpstr>
      <vt:lpstr>Bratstvo i Jednakost </vt:lpstr>
      <vt:lpstr>SLOBODA</vt:lpstr>
      <vt:lpstr>Tipovi socijalizma</vt:lpstr>
      <vt:lpstr>Boljševizam ili komunizam</vt:lpstr>
      <vt:lpstr>Socijaldemokratija </vt:lpstr>
      <vt:lpstr>Socijalisti u SFRJ</vt:lpstr>
      <vt:lpstr>Slovenija</vt:lpstr>
      <vt:lpstr>Srbija 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SOCIJALZAM</dc:title>
  <dc:creator>Korisnik</dc:creator>
  <cp:lastModifiedBy>FPN3</cp:lastModifiedBy>
  <cp:revision>6</cp:revision>
  <dcterms:created xsi:type="dcterms:W3CDTF">2019-03-31T13:24:02Z</dcterms:created>
  <dcterms:modified xsi:type="dcterms:W3CDTF">2019-04-15T19:10:30Z</dcterms:modified>
</cp:coreProperties>
</file>