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2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1C2CD0B-C195-439B-9E23-09A5EADB025B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69" d="100"/>
          <a:sy n="69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M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A551-1039-40B1-B7E5-9392B8A38326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M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DCC3A-5F05-463A-859B-F011A96A0B26}" type="slidenum">
              <a:rPr lang="sr-Latn-ME" smtClean="0"/>
              <a:t>‹#›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4136705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M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DCC3A-5F05-463A-859B-F011A96A0B26}" type="slidenum">
              <a:rPr lang="sr-Latn-ME" smtClean="0"/>
              <a:t>3</a:t>
            </a:fld>
            <a:endParaRPr lang="sr-Latn-ME"/>
          </a:p>
        </p:txBody>
      </p:sp>
    </p:spTree>
    <p:extLst>
      <p:ext uri="{BB962C8B-B14F-4D97-AF65-F5344CB8AC3E}">
        <p14:creationId xmlns:p14="http://schemas.microsoft.com/office/powerpoint/2010/main" val="2531501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M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M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r-Latn-M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r-Latn-M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BE7E383-0A8B-4F62-B2A2-F969DDAF769C}" type="datetimeFigureOut">
              <a:rPr lang="sr-Latn-ME" smtClean="0"/>
              <a:t>9.3.2020.</a:t>
            </a:fld>
            <a:endParaRPr lang="sr-Latn-ME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r-Latn-ME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8E6834A-BA46-42DB-9050-CA60EB250B3C}" type="slidenum">
              <a:rPr lang="sr-Latn-ME" smtClean="0"/>
              <a:t>‹#›</a:t>
            </a:fld>
            <a:endParaRPr lang="sr-Latn-ME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1720" y="5085184"/>
            <a:ext cx="5637010" cy="882119"/>
          </a:xfrm>
        </p:spPr>
        <p:txBody>
          <a:bodyPr>
            <a:normAutofit fontScale="70000" lnSpcReduction="20000"/>
          </a:bodyPr>
          <a:lstStyle/>
          <a:p>
            <a:r>
              <a:rPr lang="sr-Latn-ME" sz="4400" i="1" dirty="0" smtClean="0"/>
              <a:t>(</a:t>
            </a:r>
            <a:r>
              <a:rPr lang="bs-Cyrl-BA" sz="4000" i="1" dirty="0" smtClean="0"/>
              <a:t>Валери </a:t>
            </a:r>
            <a:r>
              <a:rPr lang="bs-Cyrl-BA" sz="4000" i="1" dirty="0"/>
              <a:t>Абисаловицх </a:t>
            </a:r>
            <a:r>
              <a:rPr lang="bs-Cyrl-BA" sz="4000" i="1" dirty="0" smtClean="0"/>
              <a:t>Гергиев</a:t>
            </a:r>
            <a:r>
              <a:rPr lang="sr-Latn-ME" sz="4000" i="1" dirty="0" smtClean="0"/>
              <a:t>)</a:t>
            </a:r>
            <a:endParaRPr lang="sr-Latn-ME" sz="4000" i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ME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VALERY GERGIEV</a:t>
            </a:r>
            <a:endParaRPr lang="sr-Latn-ME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548680"/>
            <a:ext cx="3948656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76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980728"/>
            <a:ext cx="7920880" cy="496855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sr-Latn-ME" sz="3800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Rođen je 2. maja 1953. u Moskvi.</a:t>
            </a:r>
          </a:p>
          <a:p>
            <a:pPr marL="0" indent="0" algn="just">
              <a:buNone/>
            </a:pPr>
            <a:endParaRPr lang="sr-Latn-ME" sz="3800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sr-Latn-ME" sz="3800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Generalni je direktor i umjetnički direktor Marijinskog teatra, glavni dirigent Minhenske filharmonije i umjetnički rukovodilac festivala Bele noći u Sankt Peterburgu.</a:t>
            </a:r>
          </a:p>
          <a:p>
            <a:pPr marL="0" indent="0" algn="just">
              <a:buNone/>
            </a:pPr>
            <a:endParaRPr lang="sr-Latn-ME" sz="3800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sr-Latn-ME" sz="3800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Prve časove klavira imao je u srednjoj školi, prije nego što je nastavio da studira na  Konzervatorijumu u Lenjingradu od 1972.-1977.</a:t>
            </a:r>
          </a:p>
          <a:p>
            <a:pPr marL="0" indent="0" algn="just">
              <a:buNone/>
            </a:pPr>
            <a:endParaRPr lang="sr-Latn-ME" sz="3800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sr-Latn-ME" sz="3800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Glavni učitelj mu je bio </a:t>
            </a:r>
            <a:r>
              <a:rPr lang="bs-Cyrl-BA" sz="3800" dirty="0">
                <a:solidFill>
                  <a:schemeClr val="tx2">
                    <a:lumMod val="90000"/>
                  </a:schemeClr>
                </a:solidFill>
              </a:rPr>
              <a:t>Илиа </a:t>
            </a:r>
            <a:r>
              <a:rPr lang="bs-Cyrl-BA" sz="3800" dirty="0" smtClean="0">
                <a:solidFill>
                  <a:schemeClr val="tx2">
                    <a:lumMod val="90000"/>
                  </a:schemeClr>
                </a:solidFill>
              </a:rPr>
              <a:t>Мусин</a:t>
            </a:r>
            <a:r>
              <a:rPr lang="sr-Latn-ME" sz="3800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, jedan od najistaknutijih dirigenata ruske muzičke istorije.</a:t>
            </a:r>
          </a:p>
          <a:p>
            <a:endParaRPr lang="sr-Latn-ME" sz="3800" dirty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endParaRPr lang="sr-Latn-ME" dirty="0" smtClean="0">
              <a:solidFill>
                <a:schemeClr val="tx2">
                  <a:lumMod val="90000"/>
                </a:schemeClr>
              </a:solidFill>
            </a:endParaRPr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 smtClean="0"/>
          </a:p>
          <a:p>
            <a:endParaRPr lang="sr-Latn-M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V="1">
            <a:off x="7740352" y="6163240"/>
            <a:ext cx="247815" cy="7407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179344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760640"/>
          </a:xfrm>
        </p:spPr>
        <p:txBody>
          <a:bodyPr anchor="t">
            <a:normAutofit fontScale="77500" lnSpcReduction="20000"/>
          </a:bodyPr>
          <a:lstStyle/>
          <a:p>
            <a:pPr algn="just">
              <a:buFont typeface="Arial" pitchFamily="34" charset="0"/>
              <a:buChar char="•"/>
            </a:pP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U operi Kirov, sada Marijinskom teatru, debitovao je dirigujući Prokofijevom (Sergej Prokofjev) operom Rat i mir.</a:t>
            </a:r>
          </a:p>
          <a:p>
            <a:pPr algn="just">
              <a:buFont typeface="Arial" pitchFamily="34" charset="0"/>
              <a:buChar char="•"/>
            </a:pP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 Bio je glavni dirigent Armenske filharmonije 1981. do 1985. godine u kojoj je debitovao u Velikoj Britaniji, zajedno sa pijanistom Evgenijem Kisinom (</a:t>
            </a:r>
            <a:r>
              <a:rPr lang="en-US" dirty="0" err="1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Evgeny</a:t>
            </a:r>
            <a:r>
              <a:rPr lang="en-US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Kissin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) i violinistima Maksimom Vengerovom i Vadimom Repinom.</a:t>
            </a:r>
          </a:p>
          <a:p>
            <a:pPr marL="0" indent="0" algn="just">
              <a:buNone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2003.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Pokrenuo je i izveo u Marijinskom teatru prvi kompletni ciklus Vagnerovog (Richard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Wagner) Prstena Nibelunga.</a:t>
            </a:r>
          </a:p>
          <a:p>
            <a:pPr marL="0" indent="0" algn="just">
              <a:buNone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Dirigovao je i Londonskim simfonijskim orkestrom. U svom nastupu 2004. sa Londonskim  simfonijskim okestrom vodio je sedam simfonija Sergeja Prokofjeva.</a:t>
            </a:r>
          </a:p>
          <a:p>
            <a:pPr marL="0" indent="0" algn="just">
              <a:buNone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U junu 2011. Gergiev se pridružio međunarodnom takmičenju ’’Čajkovski’’ i uveo je reforme u organizaciji, koja je uključivala zamjenu akademske komisije značajnim izvođačima i otvorenost procesa javnosti (priredivši da se svi nastupi mogu prenositi uživo i besplatno putem interneta)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352" cy="180256"/>
          </a:xfrm>
        </p:spPr>
        <p:txBody>
          <a:bodyPr>
            <a:normAutofit fontScale="90000"/>
          </a:bodyPr>
          <a:lstStyle/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63007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Gergiev je bio jedan od osam dirigenata britanskih orkestara koji su poržali desetogodišnji manifest o klasičnoj muzici ’’Gradimo na izvrsnosti-orkestri za 21. vijek’’, kako bi povećao prisustvo klasične muzike u Velikoj Britaniji, uključujući i obezbjeđivanje besplatnog ulaza na koncerte svim školarcima.</a:t>
            </a:r>
          </a:p>
          <a:p>
            <a:pPr marL="0" indent="0" algn="just">
              <a:buNone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Bell MT" pitchFamily="18" charset="0"/>
              </a:rPr>
              <a:t>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Prema Aleksu Rosu koji uređuje časopis The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New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Yorker Gergiev je ’’istaknuti zagovornik aktuelnog ruskog režima. U decembru 2012. godine Gergiev se složio sa Putinovom administracijom protiv članova ruskog benda </a:t>
            </a:r>
            <a:r>
              <a:rPr lang="bs-Cyrl-BA" dirty="0">
                <a:solidFill>
                  <a:schemeClr val="tx2">
                    <a:lumMod val="90000"/>
                  </a:schemeClr>
                </a:solidFill>
              </a:rPr>
              <a:t>Пусси </a:t>
            </a:r>
            <a:r>
              <a:rPr lang="bs-Cyrl-BA" dirty="0" smtClean="0">
                <a:solidFill>
                  <a:schemeClr val="tx2">
                    <a:lumMod val="90000"/>
                  </a:schemeClr>
                </a:solidFill>
              </a:rPr>
              <a:t>Риот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. Radi ovoga, u Njujorku 2013.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godine LGBT aktivistička grupa Quuer nation prekinula je nastupe orkestra u Metropolitanskoj operi i Carnegie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Hallu. </a:t>
            </a:r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  <a:p>
            <a:endParaRPr lang="sr-Latn-ME" dirty="0" smtClean="0"/>
          </a:p>
          <a:p>
            <a:endParaRPr lang="sr-Latn-ME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87927" cy="45719"/>
          </a:xfrm>
        </p:spPr>
        <p:txBody>
          <a:bodyPr>
            <a:normAutofit fontScale="90000"/>
          </a:bodyPr>
          <a:lstStyle/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93275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548680"/>
            <a:ext cx="8208912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sr-Latn-ME" sz="2400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  <a:p>
            <a:pPr algn="just"/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</a:rPr>
              <a:t>26. Decembra 2013. godine grad Minhen je objavio pismo Gergieva, čiji je dio: ’’U cijeloj svojoj profesionalnoj karijeri kao umjetnik uvijek sam se svugdje pridržavao svih principa i to ću činiti i u budućnosti... Sve ostale optužbe jako su me povrijedile...’’</a:t>
            </a:r>
            <a:endParaRPr lang="sr-Latn-ME" dirty="0">
              <a:solidFill>
                <a:schemeClr val="tx2">
                  <a:lumMod val="90000"/>
                </a:schemeClr>
              </a:solidFill>
              <a:latin typeface="Arial Rounded MT Bold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352" cy="180256"/>
          </a:xfrm>
        </p:spPr>
        <p:txBody>
          <a:bodyPr>
            <a:normAutofit fontScale="90000"/>
          </a:bodyPr>
          <a:lstStyle/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359336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91264" cy="540330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Gergiev se fokusirao na snimanje djela ruskih kompozitora, i operskih i simfonijskih,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uključujući Glinku (Mihail Glinka), Čajkovskog (Pjotr Iljič Čajkovski), Borodina (Aleksandar Borodin), Korsakova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(Nikolaj Rimski-Korsakov), Prokofjeva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, Šostakoviča (Dmitrij Šostakovič), Stravinskog (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Igor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Fjodorovič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Stravinski), Berlioza (Hektor Berlioz). Takođe je snimao i sa Bečkom filharmonijom.</a:t>
            </a:r>
          </a:p>
          <a:p>
            <a:pPr algn="just">
              <a:buFont typeface="Wingdings" pitchFamily="2" charset="2"/>
              <a:buChar char="q"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  <a:cs typeface="Arial" pitchFamily="34" charset="0"/>
            </a:endParaRPr>
          </a:p>
          <a:p>
            <a:pPr algn="just"/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Snimio je kompletne simfonije Gustava Mahlera sa Londonskim simfonijskim orkestrom.</a:t>
            </a:r>
          </a:p>
          <a:p>
            <a:pPr marL="0" indent="0" algn="just">
              <a:buNone/>
            </a:pPr>
            <a:endParaRPr lang="sr-Latn-ME" dirty="0" smtClean="0">
              <a:solidFill>
                <a:schemeClr val="tx2">
                  <a:lumMod val="90000"/>
                </a:schemeClr>
              </a:solidFill>
              <a:latin typeface="Arial Rounded MT Bold" pitchFamily="34" charset="0"/>
              <a:cs typeface="Arial" pitchFamily="34" charset="0"/>
            </a:endParaRPr>
          </a:p>
          <a:p>
            <a:pPr algn="just"/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Gergievo snimanje Prokofijevog Romea i Julije sa Londonskim simfonijskim orkestrom, 2010. </a:t>
            </a:r>
            <a:r>
              <a:rPr lang="sr-Latn-ME" dirty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proglašeno je pobjednikom orkestarske kategorije i diskom godine za nagradu BBC  Music Magazine </a:t>
            </a:r>
            <a:r>
              <a:rPr lang="sr-Latn-ME" dirty="0" smtClean="0">
                <a:solidFill>
                  <a:schemeClr val="tx2">
                    <a:lumMod val="90000"/>
                  </a:schemeClr>
                </a:solidFill>
                <a:latin typeface="Arial Rounded MT Bold" pitchFamily="34" charset="0"/>
                <a:cs typeface="Arial" pitchFamily="34" charset="0"/>
              </a:rPr>
              <a:t>Awards. </a:t>
            </a:r>
            <a:endParaRPr lang="sr-Latn-ME" dirty="0">
              <a:solidFill>
                <a:schemeClr val="tx2">
                  <a:lumMod val="90000"/>
                </a:schemeClr>
              </a:solidFill>
              <a:latin typeface="Arial Rounded MT Bold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395537" y="0"/>
            <a:ext cx="61664" cy="45719"/>
          </a:xfrm>
        </p:spPr>
        <p:txBody>
          <a:bodyPr>
            <a:normAutofit fontScale="90000"/>
          </a:bodyPr>
          <a:lstStyle/>
          <a:p>
            <a:endParaRPr lang="sr-Latn-ME" dirty="0"/>
          </a:p>
        </p:txBody>
      </p:sp>
    </p:spTree>
    <p:extLst>
      <p:ext uri="{BB962C8B-B14F-4D97-AF65-F5344CB8AC3E}">
        <p14:creationId xmlns:p14="http://schemas.microsoft.com/office/powerpoint/2010/main" val="2883490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187</TotalTime>
  <Words>485</Words>
  <Application>Microsoft Office PowerPoint</Application>
  <PresentationFormat>On-screen Show (4:3)</PresentationFormat>
  <Paragraphs>43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Paper</vt:lpstr>
      <vt:lpstr>VALERY GERGIEV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VALERY GERGIEV</dc:title>
  <dc:creator>Windows User</dc:creator>
  <cp:lastModifiedBy>Windows User</cp:lastModifiedBy>
  <cp:revision>15</cp:revision>
  <dcterms:created xsi:type="dcterms:W3CDTF">2020-03-09T21:41:53Z</dcterms:created>
  <dcterms:modified xsi:type="dcterms:W3CDTF">2020-03-10T00:49:25Z</dcterms:modified>
</cp:coreProperties>
</file>