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5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61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440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2594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5316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9756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1029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0774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402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865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044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683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892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909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7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741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771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825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FAA1F4C-AA43-4A8D-BC9A-BE7ABC0B873B}" type="datetimeFigureOut">
              <a:rPr lang="en-US" smtClean="0"/>
              <a:t>4/7/2020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A4EB7-5F56-497B-A595-F3324935F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412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BlXWyvCoLQ" TargetMode="External"/><Relationship Id="rId2" Type="http://schemas.openxmlformats.org/officeDocument/2006/relationships/hyperlink" Target="https://www.youtube.com/watch?v=vAuLtjtCo2E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ME" sz="4000" dirty="0" smtClean="0"/>
              <a:t>Dinamika muzičkog života u Evropi sredinom XVIII vijeka</a:t>
            </a:r>
            <a:br>
              <a:rPr lang="sr-Latn-ME" sz="4000" dirty="0" smtClean="0"/>
            </a:b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ME" dirty="0" smtClean="0"/>
              <a:t>Van. prof. Jelena Martinović bogojević</a:t>
            </a:r>
          </a:p>
          <a:p>
            <a:r>
              <a:rPr lang="sr-Latn-ME" dirty="0" smtClean="0"/>
              <a:t>Predmet: istorijski razvoj instrumenata i izvođaštva II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782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60311" y="1029056"/>
            <a:ext cx="8947150" cy="4195762"/>
          </a:xfrm>
        </p:spPr>
        <p:txBody>
          <a:bodyPr/>
          <a:lstStyle/>
          <a:p>
            <a:r>
              <a:rPr lang="sr-Latn-ME" dirty="0" smtClean="0"/>
              <a:t>Sveukupna dinamika koja je vladala muzikom sredine XVIII vijeka omogućila je da muzika dopire i cirkuliše na širokom prostoru.  Muzika koja je komponovana u Veneciji, Beču ili Majnhajmu, mogla se čuti u Sant Peterzburgu, Londonu ili Americi.</a:t>
            </a:r>
          </a:p>
          <a:p>
            <a:endParaRPr lang="sr-Latn-ME" dirty="0"/>
          </a:p>
          <a:p>
            <a:r>
              <a:rPr lang="sr-Latn-ME" dirty="0" smtClean="0"/>
              <a:t>Predlog za slušanje: Radio emisija o Fridrihu Velikom i njegovom uticaju na muziku XVIII vijeka Radio Beograda. </a:t>
            </a:r>
          </a:p>
          <a:p>
            <a:r>
              <a:rPr lang="en-US" dirty="0">
                <a:hlinkClick r:id="rId2"/>
              </a:rPr>
              <a:t>https://www.youtube.com/watch?v=vAuLtjtCo2E</a:t>
            </a:r>
            <a:endParaRPr lang="sr-Latn-ME" dirty="0" smtClean="0"/>
          </a:p>
          <a:p>
            <a:r>
              <a:rPr lang="en-US" dirty="0">
                <a:hlinkClick r:id="rId3"/>
              </a:rPr>
              <a:t>https://www.youtube.com/watch?v=wBlXWyvCoLQ</a:t>
            </a:r>
            <a:endParaRPr lang="sr-Latn-M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671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Muzika u Evropi sredinom XVIII vijeka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 smtClean="0"/>
              <a:t>U drugoj polovini XVIII vijeka dolazi do promjena na muzičkoj mapi Evrope, pa se centar muzičkih zbivanja sa Italije pomjera na Francusku, Englesku i prije svega, centralni dio Evrope.</a:t>
            </a:r>
          </a:p>
          <a:p>
            <a:r>
              <a:rPr lang="sr-Latn-ME" dirty="0" smtClean="0"/>
              <a:t>Vodeći italijanski muzičari odlaze van domovine priklanjajući se stilovima stranih praksi.</a:t>
            </a:r>
          </a:p>
          <a:p>
            <a:r>
              <a:rPr lang="sr-Latn-ME" dirty="0" smtClean="0"/>
              <a:t>Međutim, neki gradovi, poput Napulja, Rima ili Venecije i dalje žive bogatim muzičkim životom, fokusiranim na vokalnoj muzici, dok je u instrumentalnoj muzici dominirala simfonijska i kamerna muzika. Italijanski konzervatorijumi i dalje privlače mlade muzičare, a bazilike poput one Sv. Marka u Veneciji ili Sv. Petra u Rimu predstavljaju značajne centre muzičkih događanja.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04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173708" y="728804"/>
            <a:ext cx="8947150" cy="5426335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</a:pPr>
            <a:r>
              <a:rPr lang="sr-Latn-ME" dirty="0" smtClean="0"/>
              <a:t>Francuska i Engleska postaju žarišta političkog i intelektualnog života Evrope. Francuska je u doba Luja XV prolazila kroz vrijeme velikih i dramatčnih previranja, koja su svoj vrhunac dosegla Francuskom boržosaskom revolucijom (1789 – 1799). Razdoblje Prosvetiteljstva u Francuskoj donijeće velike pomake u tretiranju nauke, umjetnosti i „zanata“ kroz publikovanje </a:t>
            </a:r>
            <a:r>
              <a:rPr lang="sr-Latn-ME" i="1" dirty="0" smtClean="0"/>
              <a:t>Enciklopedije</a:t>
            </a:r>
            <a:r>
              <a:rPr lang="sr-Latn-ME" dirty="0" smtClean="0"/>
              <a:t> (Enciklopedija ili Obrazloženi rječnik nauke, umjetnosti i zanata, 1751 – 1772) Didroa i d’Alambera (Didrot &amp; D’Alambert). Didro, međutim, u Enciklopediji pokazuje jasnu distancu od baroknog stila i muzike J.S. Baha. Kontrapunktu posvećuje svega dvadesetak redova, a fugu smatra „napornom“ i rekavši da ona stvara „buku“ i više je pokazatelj kompozitorovog intelekta, nego li je sama po sebi muzika „ugodna za slušanje“. Sve ovo je produkt tadašnjeg muzičkog ukusa, koji je stvorio galantni stil.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866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82889" y="878930"/>
            <a:ext cx="8947150" cy="538539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sr-Latn-ME" dirty="0" smtClean="0"/>
              <a:t>Pariz živi bogatim kulturnim životom, a pozorišta u kojima se izvode opere i javni koncerti, otvoren je za muzičare iz ostalih djelova Evrope. Osnovana je Kraljevska muzička akademija u Lionu, a slična institucija je osnovana i u Bordou 1752. godine. </a:t>
            </a:r>
          </a:p>
          <a:p>
            <a:pPr>
              <a:lnSpc>
                <a:spcPct val="150000"/>
              </a:lnSpc>
            </a:pPr>
            <a:r>
              <a:rPr lang="sr-Latn-ME" dirty="0" smtClean="0"/>
              <a:t>Za razliku od prethodnih vremena, muzički život više nije vezan za jednu određenu osobu, već za čitavu organizaciju, udruženje koje radi na promociji muzike. Dinamičan život ovakvih manjih organizacija odvijao se u Engleskoj, ne samo u Londonu kao centru, već i manjim gradovima, poput Liverpula i Mančestera.</a:t>
            </a:r>
          </a:p>
          <a:p>
            <a:pPr>
              <a:lnSpc>
                <a:spcPct val="150000"/>
              </a:lnSpc>
            </a:pPr>
            <a:r>
              <a:rPr lang="sr-Latn-ME" dirty="0" smtClean="0"/>
              <a:t>Muzički život Francuske i Engleske, koje su se borile za dominaciju u evropskoj muzici, karakterisalo je i muzičko izdavaštvo (prepisivanje i čuvanje rukopisa), gradnja muzičkih instrumenata i velik broj muzičara koji dolaze u ove zemlje iz različitih krajeva Evrope.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635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Prostor današnje Austrije i Njemačke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sr-Latn-ME" dirty="0" smtClean="0"/>
              <a:t>Dolazi do naglog skoka u razvoju, ne samo muzičkog, nego kulturnog života uopšte, u Pruskoj za vrijeme vladavine kralja </a:t>
            </a:r>
            <a:r>
              <a:rPr lang="sr-Latn-ME" b="1" dirty="0" smtClean="0"/>
              <a:t>Fridriha Velikog,</a:t>
            </a:r>
            <a:r>
              <a:rPr lang="sr-Latn-ME" dirty="0" smtClean="0"/>
              <a:t> kultivisanog, obrazovanog čovjeka i ujedno, izuzetnog poznavaoca muzike. I sam je bio flautista, kompozitor i mecena umjetnicima. Pruska je za vrijeme njegove vladavine bila okarakterisana kao zemlja tri revolucije: Koprnikove, Kantove i Fridrihove (Pestelli, 2008). </a:t>
            </a:r>
            <a:endParaRPr lang="sr-Latn-ME" dirty="0"/>
          </a:p>
          <a:p>
            <a:pPr>
              <a:lnSpc>
                <a:spcPct val="120000"/>
              </a:lnSpc>
            </a:pPr>
            <a:r>
              <a:rPr lang="sr-Latn-ME" dirty="0" smtClean="0"/>
              <a:t>Međutim, bez obzira na kulturni razvoj Berlina, Lajpciga, Manhajma...Beč i dalje ostaje dominantan muzički centar. Iako se konzervativna valdavina Marije Terezije i dalje osjećala, velik broj muzičara iz Praga dolazi u Beč, gdje afirmiše muziku, prije svega, za gudačke instrumente. </a:t>
            </a:r>
          </a:p>
          <a:p>
            <a:pPr>
              <a:lnSpc>
                <a:spcPct val="120000"/>
              </a:lnSpc>
            </a:pPr>
            <a:r>
              <a:rPr lang="sr-Latn-ME" dirty="0" smtClean="0"/>
              <a:t>Berlin, sa rezidencijom Fridriha Velikog u Potsdamu, postaje obilježen i kao grad u kojem kralj rado nastupa svirajući flautu, a u njegovoj službi radi najznačajniji kompozitor predklasicizma, Bahov sin Karl Filip Emanule Bah.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229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sz="2400" dirty="0" smtClean="0"/>
              <a:t>Kralj Fridrih Veliki od Pruske (vladao od 1740. do svoje smrti, 1986. godine)</a:t>
            </a:r>
            <a:endParaRPr lang="en-US" sz="2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003" y="2079934"/>
            <a:ext cx="3327494" cy="4195762"/>
          </a:xfrm>
        </p:spPr>
      </p:pic>
    </p:spTree>
    <p:extLst>
      <p:ext uri="{BB962C8B-B14F-4D97-AF65-F5344CB8AC3E}">
        <p14:creationId xmlns:p14="http://schemas.microsoft.com/office/powerpoint/2010/main" val="1892954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Ostali gradovi i njihov muzički život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sr-Latn-ME" dirty="0" smtClean="0"/>
              <a:t>Na Iberijskom poluostravu ističu se Lisabon i Madrid.</a:t>
            </a:r>
          </a:p>
          <a:p>
            <a:r>
              <a:rPr lang="sr-Latn-ME" dirty="0" smtClean="0"/>
              <a:t>Još uvijek se osjeća Skarlatijev uticaj na kompozitore koji pišu muziku za instrumente sa dirkama.</a:t>
            </a:r>
          </a:p>
          <a:p>
            <a:r>
              <a:rPr lang="sr-Latn-ME" dirty="0" smtClean="0"/>
              <a:t>Bokerini u jednom periodu tamo nalazi svoje utočište.</a:t>
            </a:r>
          </a:p>
          <a:p>
            <a:r>
              <a:rPr lang="sr-Latn-ME" dirty="0" smtClean="0"/>
              <a:t>Holandija gubi moć evropske trgovačke sile, ali Amsterdam i dalje važi za istaknuti centar muzičkog izdavaštva.</a:t>
            </a:r>
          </a:p>
          <a:p>
            <a:r>
              <a:rPr lang="sr-Latn-ME" dirty="0" smtClean="0"/>
              <a:t>U Poljskoj se muzički i kulturni život, uopšte, seli iz Krakova u Varšavu.  Kralj Stanislav August Ponjatovski obnavlja dvorsku kapelu, gradi novo pozorište, što privlači muzičare iz drugih sredina, poput nekih italijanskih muzičara.</a:t>
            </a:r>
          </a:p>
          <a:p>
            <a:r>
              <a:rPr lang="sr-Latn-ME" dirty="0" smtClean="0"/>
              <a:t>Kopenhagen i Stokholm bili su otvoreni gradovi za muzičare iz Njemačke, Italije i Francuske.</a:t>
            </a:r>
          </a:p>
          <a:p>
            <a:r>
              <a:rPr lang="sr-Latn-ME" dirty="0" smtClean="0"/>
              <a:t>Ruska carica Katarina Velika teži da razvije muzički život u Sankt Peterzburgu i Moskvi, nudeći izuzetne uslove za rad kompozitorima. Najbolji muzičari dolaze iz Napulja, Venecije, Beča i Drezdena. </a:t>
            </a:r>
          </a:p>
          <a:p>
            <a:endParaRPr lang="sr-Latn-ME" dirty="0" smtClean="0"/>
          </a:p>
        </p:txBody>
      </p:sp>
    </p:spTree>
    <p:extLst>
      <p:ext uri="{BB962C8B-B14F-4D97-AF65-F5344CB8AC3E}">
        <p14:creationId xmlns:p14="http://schemas.microsoft.com/office/powerpoint/2010/main" val="1075974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sz="3200" dirty="0" smtClean="0"/>
              <a:t>Carica Katarina Velika vladala je Rusijom u periodu od 1762. do 1796.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946" y="2238234"/>
            <a:ext cx="6448730" cy="4258100"/>
          </a:xfrm>
        </p:spPr>
      </p:pic>
    </p:spTree>
    <p:extLst>
      <p:ext uri="{BB962C8B-B14F-4D97-AF65-F5344CB8AC3E}">
        <p14:creationId xmlns:p14="http://schemas.microsoft.com/office/powerpoint/2010/main" val="3514407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Amerika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2052919"/>
            <a:ext cx="8946541" cy="34744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sr-Latn-ME" dirty="0" smtClean="0"/>
              <a:t>Ne treba zaboraviti da je u to vrijeme počeo da se razvija i muzički život u Amarici pod uticajem evropske kulture. U Betlajemu (Betlehem, Pennsylvania) formiran je orkestar od doseljenika iz Holandije,  Češke i Njemačke (tadašnja oblast Moravia), pa su djela K. F. E. Baha, Hajdna i Mocarta bila izvođenja još za njihovog života. Muzički život se počeo razvijati i u Bostonu, Njujorku, Filadelfiji.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3365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187</TotalTime>
  <Words>924</Words>
  <Application>Microsoft Office PowerPoint</Application>
  <PresentationFormat>Widescreen</PresentationFormat>
  <Paragraphs>32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Ion</vt:lpstr>
      <vt:lpstr>Dinamika muzičkog života u Evropi sredinom XVIII vijeka </vt:lpstr>
      <vt:lpstr>Muzika u Evropi sredinom XVIII vijeka</vt:lpstr>
      <vt:lpstr>PowerPoint Presentation</vt:lpstr>
      <vt:lpstr>PowerPoint Presentation</vt:lpstr>
      <vt:lpstr>Prostor današnje Austrije i Njemačke</vt:lpstr>
      <vt:lpstr>Kralj Fridrih Veliki od Pruske (vladao od 1740. do svoje smrti, 1986. godine)</vt:lpstr>
      <vt:lpstr>Ostali gradovi i njihov muzički život</vt:lpstr>
      <vt:lpstr>Carica Katarina Velika vladala je Rusijom u periodu od 1762. do 1796.</vt:lpstr>
      <vt:lpstr>Amerika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Uvod u klasični stil</dc:title>
  <dc:creator>Jelena Bogojevic</dc:creator>
  <cp:lastModifiedBy>Jelena Bogojevic</cp:lastModifiedBy>
  <cp:revision>13</cp:revision>
  <dcterms:created xsi:type="dcterms:W3CDTF">2020-04-07T12:43:47Z</dcterms:created>
  <dcterms:modified xsi:type="dcterms:W3CDTF">2020-04-07T15:51:13Z</dcterms:modified>
</cp:coreProperties>
</file>