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0" d="100"/>
          <a:sy n="80" d="100"/>
        </p:scale>
        <p:origin x="58" y="1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300D42-7E1C-497C-B693-832D97A8426E}" type="doc">
      <dgm:prSet loTypeId="urn:microsoft.com/office/officeart/2005/8/layout/vProcess5" loCatId="process" qsTypeId="urn:microsoft.com/office/officeart/2005/8/quickstyle/simple1" qsCatId="simple" csTypeId="urn:microsoft.com/office/officeart/2005/8/colors/colorful2" csCatId="colorful"/>
      <dgm:spPr/>
      <dgm:t>
        <a:bodyPr/>
        <a:lstStyle/>
        <a:p>
          <a:endParaRPr lang="en-US"/>
        </a:p>
      </dgm:t>
    </dgm:pt>
    <dgm:pt modelId="{93CED30F-84CC-4583-90A4-3767F4C9416D}">
      <dgm:prSet/>
      <dgm:spPr/>
      <dgm:t>
        <a:bodyPr/>
        <a:lstStyle/>
        <a:p>
          <a:r>
            <a:rPr lang="sr-Latn-ME"/>
            <a:t>Protok krvi je isprekidan u malzevima – fenomen vazomocije koja je uslovljena kontrakcijama prekapilarnih sfinktera</a:t>
          </a:r>
          <a:endParaRPr lang="en-US"/>
        </a:p>
      </dgm:t>
    </dgm:pt>
    <dgm:pt modelId="{01ECB0C9-C2F2-4CD3-90F4-8EC225305EFD}" type="parTrans" cxnId="{8DC96B42-D4D9-4A46-A2FA-5D202F7B7074}">
      <dgm:prSet/>
      <dgm:spPr/>
      <dgm:t>
        <a:bodyPr/>
        <a:lstStyle/>
        <a:p>
          <a:endParaRPr lang="en-US"/>
        </a:p>
      </dgm:t>
    </dgm:pt>
    <dgm:pt modelId="{EF3A5A35-F672-40D6-925A-552E6C74E616}" type="sibTrans" cxnId="{8DC96B42-D4D9-4A46-A2FA-5D202F7B7074}">
      <dgm:prSet/>
      <dgm:spPr/>
      <dgm:t>
        <a:bodyPr/>
        <a:lstStyle/>
        <a:p>
          <a:endParaRPr lang="en-US"/>
        </a:p>
      </dgm:t>
    </dgm:pt>
    <dgm:pt modelId="{43E2C4FB-6171-4514-9CC6-EA9A1A7C2436}">
      <dgm:prSet/>
      <dgm:spPr/>
      <dgm:t>
        <a:bodyPr/>
        <a:lstStyle/>
        <a:p>
          <a:r>
            <a:rPr lang="sr-Latn-ME"/>
            <a:t>Faktori koji utiču na vazomociju su:</a:t>
          </a:r>
          <a:endParaRPr lang="en-US"/>
        </a:p>
      </dgm:t>
    </dgm:pt>
    <dgm:pt modelId="{1C8C30D3-0041-4BF7-B908-5EAC8168C0C8}" type="parTrans" cxnId="{2BDEBA91-E3F6-44B9-B333-C181F9EB2495}">
      <dgm:prSet/>
      <dgm:spPr/>
      <dgm:t>
        <a:bodyPr/>
        <a:lstStyle/>
        <a:p>
          <a:endParaRPr lang="en-US"/>
        </a:p>
      </dgm:t>
    </dgm:pt>
    <dgm:pt modelId="{7F525BA7-425C-4C3A-BA16-955E298D1CCE}" type="sibTrans" cxnId="{2BDEBA91-E3F6-44B9-B333-C181F9EB2495}">
      <dgm:prSet/>
      <dgm:spPr/>
      <dgm:t>
        <a:bodyPr/>
        <a:lstStyle/>
        <a:p>
          <a:endParaRPr lang="en-US"/>
        </a:p>
      </dgm:t>
    </dgm:pt>
    <dgm:pt modelId="{4CCE7D83-2AE1-49A7-9B30-D7C9516FED8F}">
      <dgm:prSet/>
      <dgm:spPr/>
      <dgm:t>
        <a:bodyPr/>
        <a:lstStyle/>
        <a:p>
          <a:r>
            <a:rPr lang="sr-Latn-ME"/>
            <a:t>Prisutvo kiseonika</a:t>
          </a:r>
          <a:endParaRPr lang="en-US"/>
        </a:p>
      </dgm:t>
    </dgm:pt>
    <dgm:pt modelId="{85471216-3EF0-43AE-87F1-0ACC92A1F3C5}" type="parTrans" cxnId="{F898068C-C18F-4825-B38F-0EFF9298A9D5}">
      <dgm:prSet/>
      <dgm:spPr/>
      <dgm:t>
        <a:bodyPr/>
        <a:lstStyle/>
        <a:p>
          <a:endParaRPr lang="en-US"/>
        </a:p>
      </dgm:t>
    </dgm:pt>
    <dgm:pt modelId="{A990ABDB-AFB1-4D06-B79B-EC61A3A7944B}" type="sibTrans" cxnId="{F898068C-C18F-4825-B38F-0EFF9298A9D5}">
      <dgm:prSet/>
      <dgm:spPr/>
      <dgm:t>
        <a:bodyPr/>
        <a:lstStyle/>
        <a:p>
          <a:endParaRPr lang="en-US"/>
        </a:p>
      </dgm:t>
    </dgm:pt>
    <dgm:pt modelId="{681D31EC-C148-4CB9-82AD-A0E9A17666C3}">
      <dgm:prSet/>
      <dgm:spPr/>
      <dgm:t>
        <a:bodyPr/>
        <a:lstStyle/>
        <a:p>
          <a:r>
            <a:rPr lang="sr-Latn-ME"/>
            <a:t>Prisustvo glukoze i drugih hranljivih materija</a:t>
          </a:r>
          <a:endParaRPr lang="en-US"/>
        </a:p>
      </dgm:t>
    </dgm:pt>
    <dgm:pt modelId="{DE6819B7-A72C-4EFB-A380-36BA34AEF485}" type="parTrans" cxnId="{E58FB082-7F61-4D82-8B2B-7F1AFF2B2CE2}">
      <dgm:prSet/>
      <dgm:spPr/>
      <dgm:t>
        <a:bodyPr/>
        <a:lstStyle/>
        <a:p>
          <a:endParaRPr lang="en-US"/>
        </a:p>
      </dgm:t>
    </dgm:pt>
    <dgm:pt modelId="{7381F26C-9ECF-49F9-88AF-F9603FF555C0}" type="sibTrans" cxnId="{E58FB082-7F61-4D82-8B2B-7F1AFF2B2CE2}">
      <dgm:prSet/>
      <dgm:spPr/>
      <dgm:t>
        <a:bodyPr/>
        <a:lstStyle/>
        <a:p>
          <a:endParaRPr lang="en-US"/>
        </a:p>
      </dgm:t>
    </dgm:pt>
    <dgm:pt modelId="{47C44926-1C9E-40D6-A661-88CABAB5E732}" type="pres">
      <dgm:prSet presAssocID="{9E300D42-7E1C-497C-B693-832D97A8426E}" presName="outerComposite" presStyleCnt="0">
        <dgm:presLayoutVars>
          <dgm:chMax val="5"/>
          <dgm:dir/>
          <dgm:resizeHandles val="exact"/>
        </dgm:presLayoutVars>
      </dgm:prSet>
      <dgm:spPr/>
    </dgm:pt>
    <dgm:pt modelId="{EDCC2B50-A242-46CA-9AA6-A6E9F5B883F2}" type="pres">
      <dgm:prSet presAssocID="{9E300D42-7E1C-497C-B693-832D97A8426E}" presName="dummyMaxCanvas" presStyleCnt="0">
        <dgm:presLayoutVars/>
      </dgm:prSet>
      <dgm:spPr/>
    </dgm:pt>
    <dgm:pt modelId="{82E5A611-C0FC-4494-BDFB-6D7E5660FDC8}" type="pres">
      <dgm:prSet presAssocID="{9E300D42-7E1C-497C-B693-832D97A8426E}" presName="TwoNodes_1" presStyleLbl="node1" presStyleIdx="0" presStyleCnt="2">
        <dgm:presLayoutVars>
          <dgm:bulletEnabled val="1"/>
        </dgm:presLayoutVars>
      </dgm:prSet>
      <dgm:spPr/>
    </dgm:pt>
    <dgm:pt modelId="{85D7808F-3719-41E3-ABAD-C6C078F1C241}" type="pres">
      <dgm:prSet presAssocID="{9E300D42-7E1C-497C-B693-832D97A8426E}" presName="TwoNodes_2" presStyleLbl="node1" presStyleIdx="1" presStyleCnt="2">
        <dgm:presLayoutVars>
          <dgm:bulletEnabled val="1"/>
        </dgm:presLayoutVars>
      </dgm:prSet>
      <dgm:spPr/>
    </dgm:pt>
    <dgm:pt modelId="{98BA76FE-7FE9-44E8-8E3E-E603A888B0BF}" type="pres">
      <dgm:prSet presAssocID="{9E300D42-7E1C-497C-B693-832D97A8426E}" presName="TwoConn_1-2" presStyleLbl="fgAccFollowNode1" presStyleIdx="0" presStyleCnt="1">
        <dgm:presLayoutVars>
          <dgm:bulletEnabled val="1"/>
        </dgm:presLayoutVars>
      </dgm:prSet>
      <dgm:spPr/>
    </dgm:pt>
    <dgm:pt modelId="{B1B182FE-645B-46D2-B1BE-D5C6EE9F69F0}" type="pres">
      <dgm:prSet presAssocID="{9E300D42-7E1C-497C-B693-832D97A8426E}" presName="TwoNodes_1_text" presStyleLbl="node1" presStyleIdx="1" presStyleCnt="2">
        <dgm:presLayoutVars>
          <dgm:bulletEnabled val="1"/>
        </dgm:presLayoutVars>
      </dgm:prSet>
      <dgm:spPr/>
    </dgm:pt>
    <dgm:pt modelId="{733BF075-F5D6-4C97-A71C-97588037EE00}" type="pres">
      <dgm:prSet presAssocID="{9E300D42-7E1C-497C-B693-832D97A8426E}" presName="TwoNodes_2_text" presStyleLbl="node1" presStyleIdx="1" presStyleCnt="2">
        <dgm:presLayoutVars>
          <dgm:bulletEnabled val="1"/>
        </dgm:presLayoutVars>
      </dgm:prSet>
      <dgm:spPr/>
    </dgm:pt>
  </dgm:ptLst>
  <dgm:cxnLst>
    <dgm:cxn modelId="{666C1712-F5A0-47C0-8FF0-7FA3EBD18D4C}" type="presOf" srcId="{93CED30F-84CC-4583-90A4-3767F4C9416D}" destId="{B1B182FE-645B-46D2-B1BE-D5C6EE9F69F0}" srcOrd="1" destOrd="0" presId="urn:microsoft.com/office/officeart/2005/8/layout/vProcess5"/>
    <dgm:cxn modelId="{44951C2D-34CC-4F2C-B284-460AC832D995}" type="presOf" srcId="{93CED30F-84CC-4583-90A4-3767F4C9416D}" destId="{82E5A611-C0FC-4494-BDFB-6D7E5660FDC8}" srcOrd="0" destOrd="0" presId="urn:microsoft.com/office/officeart/2005/8/layout/vProcess5"/>
    <dgm:cxn modelId="{8DC96B42-D4D9-4A46-A2FA-5D202F7B7074}" srcId="{9E300D42-7E1C-497C-B693-832D97A8426E}" destId="{93CED30F-84CC-4583-90A4-3767F4C9416D}" srcOrd="0" destOrd="0" parTransId="{01ECB0C9-C2F2-4CD3-90F4-8EC225305EFD}" sibTransId="{EF3A5A35-F672-40D6-925A-552E6C74E616}"/>
    <dgm:cxn modelId="{169ACD4C-C759-4D2E-8433-6736AD448042}" type="presOf" srcId="{681D31EC-C148-4CB9-82AD-A0E9A17666C3}" destId="{85D7808F-3719-41E3-ABAD-C6C078F1C241}" srcOrd="0" destOrd="2" presId="urn:microsoft.com/office/officeart/2005/8/layout/vProcess5"/>
    <dgm:cxn modelId="{C5942B54-ECFC-4EBD-9750-7863847E2412}" type="presOf" srcId="{4CCE7D83-2AE1-49A7-9B30-D7C9516FED8F}" destId="{733BF075-F5D6-4C97-A71C-97588037EE00}" srcOrd="1" destOrd="1" presId="urn:microsoft.com/office/officeart/2005/8/layout/vProcess5"/>
    <dgm:cxn modelId="{E58FB082-7F61-4D82-8B2B-7F1AFF2B2CE2}" srcId="{43E2C4FB-6171-4514-9CC6-EA9A1A7C2436}" destId="{681D31EC-C148-4CB9-82AD-A0E9A17666C3}" srcOrd="1" destOrd="0" parTransId="{DE6819B7-A72C-4EFB-A380-36BA34AEF485}" sibTransId="{7381F26C-9ECF-49F9-88AF-F9603FF555C0}"/>
    <dgm:cxn modelId="{F898068C-C18F-4825-B38F-0EFF9298A9D5}" srcId="{43E2C4FB-6171-4514-9CC6-EA9A1A7C2436}" destId="{4CCE7D83-2AE1-49A7-9B30-D7C9516FED8F}" srcOrd="0" destOrd="0" parTransId="{85471216-3EF0-43AE-87F1-0ACC92A1F3C5}" sibTransId="{A990ABDB-AFB1-4D06-B79B-EC61A3A7944B}"/>
    <dgm:cxn modelId="{445F078E-5AFF-420C-9A32-23F73AF958F1}" type="presOf" srcId="{4CCE7D83-2AE1-49A7-9B30-D7C9516FED8F}" destId="{85D7808F-3719-41E3-ABAD-C6C078F1C241}" srcOrd="0" destOrd="1" presId="urn:microsoft.com/office/officeart/2005/8/layout/vProcess5"/>
    <dgm:cxn modelId="{2BDEBA91-E3F6-44B9-B333-C181F9EB2495}" srcId="{9E300D42-7E1C-497C-B693-832D97A8426E}" destId="{43E2C4FB-6171-4514-9CC6-EA9A1A7C2436}" srcOrd="1" destOrd="0" parTransId="{1C8C30D3-0041-4BF7-B908-5EAC8168C0C8}" sibTransId="{7F525BA7-425C-4C3A-BA16-955E298D1CCE}"/>
    <dgm:cxn modelId="{D37838A3-4497-46AE-AAAA-8D3BE459DEC0}" type="presOf" srcId="{681D31EC-C148-4CB9-82AD-A0E9A17666C3}" destId="{733BF075-F5D6-4C97-A71C-97588037EE00}" srcOrd="1" destOrd="2" presId="urn:microsoft.com/office/officeart/2005/8/layout/vProcess5"/>
    <dgm:cxn modelId="{F180AEB5-7AAC-44A2-A616-8EF53D0A1E9E}" type="presOf" srcId="{EF3A5A35-F672-40D6-925A-552E6C74E616}" destId="{98BA76FE-7FE9-44E8-8E3E-E603A888B0BF}" srcOrd="0" destOrd="0" presId="urn:microsoft.com/office/officeart/2005/8/layout/vProcess5"/>
    <dgm:cxn modelId="{AB4362D3-C387-4835-B672-F1AE18BF74A0}" type="presOf" srcId="{43E2C4FB-6171-4514-9CC6-EA9A1A7C2436}" destId="{85D7808F-3719-41E3-ABAD-C6C078F1C241}" srcOrd="0" destOrd="0" presId="urn:microsoft.com/office/officeart/2005/8/layout/vProcess5"/>
    <dgm:cxn modelId="{A7F445E9-CE21-4B2F-AE85-10E6591A53B2}" type="presOf" srcId="{9E300D42-7E1C-497C-B693-832D97A8426E}" destId="{47C44926-1C9E-40D6-A661-88CABAB5E732}" srcOrd="0" destOrd="0" presId="urn:microsoft.com/office/officeart/2005/8/layout/vProcess5"/>
    <dgm:cxn modelId="{0C3B80F5-FCC6-4536-A721-9F89A0C51335}" type="presOf" srcId="{43E2C4FB-6171-4514-9CC6-EA9A1A7C2436}" destId="{733BF075-F5D6-4C97-A71C-97588037EE00}" srcOrd="1" destOrd="0" presId="urn:microsoft.com/office/officeart/2005/8/layout/vProcess5"/>
    <dgm:cxn modelId="{2EE0A796-88BE-4A65-9366-5537E1B5CA98}" type="presParOf" srcId="{47C44926-1C9E-40D6-A661-88CABAB5E732}" destId="{EDCC2B50-A242-46CA-9AA6-A6E9F5B883F2}" srcOrd="0" destOrd="0" presId="urn:microsoft.com/office/officeart/2005/8/layout/vProcess5"/>
    <dgm:cxn modelId="{A58F69A6-FE45-45FC-9167-812F12C5C834}" type="presParOf" srcId="{47C44926-1C9E-40D6-A661-88CABAB5E732}" destId="{82E5A611-C0FC-4494-BDFB-6D7E5660FDC8}" srcOrd="1" destOrd="0" presId="urn:microsoft.com/office/officeart/2005/8/layout/vProcess5"/>
    <dgm:cxn modelId="{4D1740E6-F7DF-44B3-AD73-AE6C4CEF5C44}" type="presParOf" srcId="{47C44926-1C9E-40D6-A661-88CABAB5E732}" destId="{85D7808F-3719-41E3-ABAD-C6C078F1C241}" srcOrd="2" destOrd="0" presId="urn:microsoft.com/office/officeart/2005/8/layout/vProcess5"/>
    <dgm:cxn modelId="{43DFDDA4-23D8-486B-9697-A5592B659FE0}" type="presParOf" srcId="{47C44926-1C9E-40D6-A661-88CABAB5E732}" destId="{98BA76FE-7FE9-44E8-8E3E-E603A888B0BF}" srcOrd="3" destOrd="0" presId="urn:microsoft.com/office/officeart/2005/8/layout/vProcess5"/>
    <dgm:cxn modelId="{B65B977E-AE2C-41B0-A246-1338D819FA3A}" type="presParOf" srcId="{47C44926-1C9E-40D6-A661-88CABAB5E732}" destId="{B1B182FE-645B-46D2-B1BE-D5C6EE9F69F0}" srcOrd="4" destOrd="0" presId="urn:microsoft.com/office/officeart/2005/8/layout/vProcess5"/>
    <dgm:cxn modelId="{056EB768-E944-488A-9CDA-3071F7281F9B}" type="presParOf" srcId="{47C44926-1C9E-40D6-A661-88CABAB5E732}" destId="{733BF075-F5D6-4C97-A71C-97588037EE00}" srcOrd="5"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F190863-8C9D-4EC5-802C-B855783AE722}"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97EA55C2-8F5A-48D0-B0E2-185455CCAC0C}">
      <dgm:prSet/>
      <dgm:spPr/>
      <dgm:t>
        <a:bodyPr/>
        <a:lstStyle/>
        <a:p>
          <a:r>
            <a:rPr lang="sr-Latn-ME"/>
            <a:t>Limfni sudovi zaliscima usmjeravaju kretanje limfe ka srcu. </a:t>
          </a:r>
          <a:endParaRPr lang="en-US"/>
        </a:p>
      </dgm:t>
    </dgm:pt>
    <dgm:pt modelId="{1F78C218-AD9C-4858-91C8-ECBFB06BC5E5}" type="parTrans" cxnId="{3EECF1BC-813C-47E9-A665-2A302929BF0E}">
      <dgm:prSet/>
      <dgm:spPr/>
      <dgm:t>
        <a:bodyPr/>
        <a:lstStyle/>
        <a:p>
          <a:endParaRPr lang="en-US"/>
        </a:p>
      </dgm:t>
    </dgm:pt>
    <dgm:pt modelId="{9BDC09CF-D4FF-4C65-B9C0-CEDFAA330560}" type="sibTrans" cxnId="{3EECF1BC-813C-47E9-A665-2A302929BF0E}">
      <dgm:prSet/>
      <dgm:spPr/>
      <dgm:t>
        <a:bodyPr/>
        <a:lstStyle/>
        <a:p>
          <a:endParaRPr lang="en-US"/>
        </a:p>
      </dgm:t>
    </dgm:pt>
    <dgm:pt modelId="{F61759B1-FA79-47E5-9F9F-B77ED7850634}">
      <dgm:prSet/>
      <dgm:spPr/>
      <dgm:t>
        <a:bodyPr/>
        <a:lstStyle/>
        <a:p>
          <a:r>
            <a:rPr lang="sr-Latn-ME"/>
            <a:t>Ukupan protok limfe predstavlja proizvod pritiska intersticijalne tečnosti i aktivnosti limfne pumpe.</a:t>
          </a:r>
          <a:endParaRPr lang="en-US"/>
        </a:p>
      </dgm:t>
    </dgm:pt>
    <dgm:pt modelId="{66A17FAF-54DF-40AA-B687-AAC4AA5970F0}" type="parTrans" cxnId="{7053CDFA-9CF5-4E9A-8DCD-E5D76AA19542}">
      <dgm:prSet/>
      <dgm:spPr/>
      <dgm:t>
        <a:bodyPr/>
        <a:lstStyle/>
        <a:p>
          <a:endParaRPr lang="en-US"/>
        </a:p>
      </dgm:t>
    </dgm:pt>
    <dgm:pt modelId="{C0D80B59-1505-49FC-B581-AA2ACFB3979D}" type="sibTrans" cxnId="{7053CDFA-9CF5-4E9A-8DCD-E5D76AA19542}">
      <dgm:prSet/>
      <dgm:spPr/>
      <dgm:t>
        <a:bodyPr/>
        <a:lstStyle/>
        <a:p>
          <a:endParaRPr lang="en-US"/>
        </a:p>
      </dgm:t>
    </dgm:pt>
    <dgm:pt modelId="{CD366F63-A654-43A3-B1E2-68340E8E578D}">
      <dgm:prSet/>
      <dgm:spPr/>
      <dgm:t>
        <a:bodyPr/>
        <a:lstStyle/>
        <a:p>
          <a:r>
            <a:rPr lang="sr-Latn-ME"/>
            <a:t>Dva faktora određuju ukupan protok limfe:</a:t>
          </a:r>
          <a:endParaRPr lang="en-US"/>
        </a:p>
      </dgm:t>
    </dgm:pt>
    <dgm:pt modelId="{A4DF49B9-58E5-482A-A161-F5DA7D2B9272}" type="parTrans" cxnId="{D78D4184-FA13-4CA3-9F25-5206CF2F7E7B}">
      <dgm:prSet/>
      <dgm:spPr/>
      <dgm:t>
        <a:bodyPr/>
        <a:lstStyle/>
        <a:p>
          <a:endParaRPr lang="en-US"/>
        </a:p>
      </dgm:t>
    </dgm:pt>
    <dgm:pt modelId="{A34FEDC0-9072-4407-A246-517A056565CC}" type="sibTrans" cxnId="{D78D4184-FA13-4CA3-9F25-5206CF2F7E7B}">
      <dgm:prSet/>
      <dgm:spPr/>
      <dgm:t>
        <a:bodyPr/>
        <a:lstStyle/>
        <a:p>
          <a:endParaRPr lang="en-US"/>
        </a:p>
      </dgm:t>
    </dgm:pt>
    <dgm:pt modelId="{1A84BF1B-6AA9-40AC-ABBE-514565A45AAC}">
      <dgm:prSet/>
      <dgm:spPr/>
      <dgm:t>
        <a:bodyPr/>
        <a:lstStyle/>
        <a:p>
          <a:r>
            <a:rPr lang="sr-Latn-ME"/>
            <a:t>Pritisak intersticijalne tečnosti – direktna proporcionalnost</a:t>
          </a:r>
          <a:endParaRPr lang="en-US"/>
        </a:p>
      </dgm:t>
    </dgm:pt>
    <dgm:pt modelId="{D730CEBD-2424-42E8-9B1D-3420858577C8}" type="parTrans" cxnId="{9F3969E5-0232-45B8-933A-7B1073F5B4DB}">
      <dgm:prSet/>
      <dgm:spPr/>
      <dgm:t>
        <a:bodyPr/>
        <a:lstStyle/>
        <a:p>
          <a:endParaRPr lang="en-US"/>
        </a:p>
      </dgm:t>
    </dgm:pt>
    <dgm:pt modelId="{5F10746D-B291-4024-B30C-BC6FC3CC7ACD}" type="sibTrans" cxnId="{9F3969E5-0232-45B8-933A-7B1073F5B4DB}">
      <dgm:prSet/>
      <dgm:spPr/>
      <dgm:t>
        <a:bodyPr/>
        <a:lstStyle/>
        <a:p>
          <a:endParaRPr lang="en-US"/>
        </a:p>
      </dgm:t>
    </dgm:pt>
    <dgm:pt modelId="{270D63F5-4519-4A05-95F4-A9259CAF55B1}">
      <dgm:prSet/>
      <dgm:spPr/>
      <dgm:t>
        <a:bodyPr/>
        <a:lstStyle/>
        <a:p>
          <a:r>
            <a:rPr lang="sr-Latn-ME"/>
            <a:t>Aktivnost limfne pumpe – mišićne kontrakcije u zidovima limfnih sudova</a:t>
          </a:r>
          <a:endParaRPr lang="en-US"/>
        </a:p>
      </dgm:t>
    </dgm:pt>
    <dgm:pt modelId="{D4D9FABD-E40F-495B-97B6-C598A7C01963}" type="parTrans" cxnId="{F5948BEF-BAE9-4265-BD8D-B72872D33850}">
      <dgm:prSet/>
      <dgm:spPr/>
      <dgm:t>
        <a:bodyPr/>
        <a:lstStyle/>
        <a:p>
          <a:endParaRPr lang="en-US"/>
        </a:p>
      </dgm:t>
    </dgm:pt>
    <dgm:pt modelId="{75687950-64AD-4F9F-A30A-3774810F80D3}" type="sibTrans" cxnId="{F5948BEF-BAE9-4265-BD8D-B72872D33850}">
      <dgm:prSet/>
      <dgm:spPr/>
      <dgm:t>
        <a:bodyPr/>
        <a:lstStyle/>
        <a:p>
          <a:endParaRPr lang="en-US"/>
        </a:p>
      </dgm:t>
    </dgm:pt>
    <dgm:pt modelId="{93D922AB-F537-4468-AFE2-919535C37A23}" type="pres">
      <dgm:prSet presAssocID="{5F190863-8C9D-4EC5-802C-B855783AE722}" presName="linear" presStyleCnt="0">
        <dgm:presLayoutVars>
          <dgm:animLvl val="lvl"/>
          <dgm:resizeHandles val="exact"/>
        </dgm:presLayoutVars>
      </dgm:prSet>
      <dgm:spPr/>
    </dgm:pt>
    <dgm:pt modelId="{FF6AE603-6191-4075-A1CD-DA08F6424E59}" type="pres">
      <dgm:prSet presAssocID="{97EA55C2-8F5A-48D0-B0E2-185455CCAC0C}" presName="parentText" presStyleLbl="node1" presStyleIdx="0" presStyleCnt="3">
        <dgm:presLayoutVars>
          <dgm:chMax val="0"/>
          <dgm:bulletEnabled val="1"/>
        </dgm:presLayoutVars>
      </dgm:prSet>
      <dgm:spPr/>
    </dgm:pt>
    <dgm:pt modelId="{C952EAEB-ABE4-4577-8036-B12B8041084F}" type="pres">
      <dgm:prSet presAssocID="{9BDC09CF-D4FF-4C65-B9C0-CEDFAA330560}" presName="spacer" presStyleCnt="0"/>
      <dgm:spPr/>
    </dgm:pt>
    <dgm:pt modelId="{D4256C94-C048-444F-823F-5CE750B751F4}" type="pres">
      <dgm:prSet presAssocID="{F61759B1-FA79-47E5-9F9F-B77ED7850634}" presName="parentText" presStyleLbl="node1" presStyleIdx="1" presStyleCnt="3">
        <dgm:presLayoutVars>
          <dgm:chMax val="0"/>
          <dgm:bulletEnabled val="1"/>
        </dgm:presLayoutVars>
      </dgm:prSet>
      <dgm:spPr/>
    </dgm:pt>
    <dgm:pt modelId="{600B12BB-B444-46DE-915D-552EB7F5C2C8}" type="pres">
      <dgm:prSet presAssocID="{C0D80B59-1505-49FC-B581-AA2ACFB3979D}" presName="spacer" presStyleCnt="0"/>
      <dgm:spPr/>
    </dgm:pt>
    <dgm:pt modelId="{47CE15A7-7FC4-4AE1-ABE7-11B92E8CF644}" type="pres">
      <dgm:prSet presAssocID="{CD366F63-A654-43A3-B1E2-68340E8E578D}" presName="parentText" presStyleLbl="node1" presStyleIdx="2" presStyleCnt="3">
        <dgm:presLayoutVars>
          <dgm:chMax val="0"/>
          <dgm:bulletEnabled val="1"/>
        </dgm:presLayoutVars>
      </dgm:prSet>
      <dgm:spPr/>
    </dgm:pt>
    <dgm:pt modelId="{118838E3-74CC-40E1-A404-86F5E697713D}" type="pres">
      <dgm:prSet presAssocID="{CD366F63-A654-43A3-B1E2-68340E8E578D}" presName="childText" presStyleLbl="revTx" presStyleIdx="0" presStyleCnt="1">
        <dgm:presLayoutVars>
          <dgm:bulletEnabled val="1"/>
        </dgm:presLayoutVars>
      </dgm:prSet>
      <dgm:spPr/>
    </dgm:pt>
  </dgm:ptLst>
  <dgm:cxnLst>
    <dgm:cxn modelId="{97C37038-4A6E-4E79-AC3D-B4E1951A4421}" type="presOf" srcId="{270D63F5-4519-4A05-95F4-A9259CAF55B1}" destId="{118838E3-74CC-40E1-A404-86F5E697713D}" srcOrd="0" destOrd="1" presId="urn:microsoft.com/office/officeart/2005/8/layout/vList2"/>
    <dgm:cxn modelId="{CBE9507C-A2C7-49A9-9387-914D91878265}" type="presOf" srcId="{1A84BF1B-6AA9-40AC-ABBE-514565A45AAC}" destId="{118838E3-74CC-40E1-A404-86F5E697713D}" srcOrd="0" destOrd="0" presId="urn:microsoft.com/office/officeart/2005/8/layout/vList2"/>
    <dgm:cxn modelId="{D78D4184-FA13-4CA3-9F25-5206CF2F7E7B}" srcId="{5F190863-8C9D-4EC5-802C-B855783AE722}" destId="{CD366F63-A654-43A3-B1E2-68340E8E578D}" srcOrd="2" destOrd="0" parTransId="{A4DF49B9-58E5-482A-A161-F5DA7D2B9272}" sibTransId="{A34FEDC0-9072-4407-A246-517A056565CC}"/>
    <dgm:cxn modelId="{2981628A-E26C-4354-B2EC-C9511FB9D8C0}" type="presOf" srcId="{97EA55C2-8F5A-48D0-B0E2-185455CCAC0C}" destId="{FF6AE603-6191-4075-A1CD-DA08F6424E59}" srcOrd="0" destOrd="0" presId="urn:microsoft.com/office/officeart/2005/8/layout/vList2"/>
    <dgm:cxn modelId="{E4912B94-2D80-4C42-A107-C5126C020546}" type="presOf" srcId="{5F190863-8C9D-4EC5-802C-B855783AE722}" destId="{93D922AB-F537-4468-AFE2-919535C37A23}" srcOrd="0" destOrd="0" presId="urn:microsoft.com/office/officeart/2005/8/layout/vList2"/>
    <dgm:cxn modelId="{3EECF1BC-813C-47E9-A665-2A302929BF0E}" srcId="{5F190863-8C9D-4EC5-802C-B855783AE722}" destId="{97EA55C2-8F5A-48D0-B0E2-185455CCAC0C}" srcOrd="0" destOrd="0" parTransId="{1F78C218-AD9C-4858-91C8-ECBFB06BC5E5}" sibTransId="{9BDC09CF-D4FF-4C65-B9C0-CEDFAA330560}"/>
    <dgm:cxn modelId="{9F3969E5-0232-45B8-933A-7B1073F5B4DB}" srcId="{CD366F63-A654-43A3-B1E2-68340E8E578D}" destId="{1A84BF1B-6AA9-40AC-ABBE-514565A45AAC}" srcOrd="0" destOrd="0" parTransId="{D730CEBD-2424-42E8-9B1D-3420858577C8}" sibTransId="{5F10746D-B291-4024-B30C-BC6FC3CC7ACD}"/>
    <dgm:cxn modelId="{8D2F5CEB-2AAF-4BE3-B6A3-D5F04CD4837A}" type="presOf" srcId="{CD366F63-A654-43A3-B1E2-68340E8E578D}" destId="{47CE15A7-7FC4-4AE1-ABE7-11B92E8CF644}" srcOrd="0" destOrd="0" presId="urn:microsoft.com/office/officeart/2005/8/layout/vList2"/>
    <dgm:cxn modelId="{FCA589EC-B44C-4D4B-BCA2-1C272AEBF55C}" type="presOf" srcId="{F61759B1-FA79-47E5-9F9F-B77ED7850634}" destId="{D4256C94-C048-444F-823F-5CE750B751F4}" srcOrd="0" destOrd="0" presId="urn:microsoft.com/office/officeart/2005/8/layout/vList2"/>
    <dgm:cxn modelId="{F5948BEF-BAE9-4265-BD8D-B72872D33850}" srcId="{CD366F63-A654-43A3-B1E2-68340E8E578D}" destId="{270D63F5-4519-4A05-95F4-A9259CAF55B1}" srcOrd="1" destOrd="0" parTransId="{D4D9FABD-E40F-495B-97B6-C598A7C01963}" sibTransId="{75687950-64AD-4F9F-A30A-3774810F80D3}"/>
    <dgm:cxn modelId="{7053CDFA-9CF5-4E9A-8DCD-E5D76AA19542}" srcId="{5F190863-8C9D-4EC5-802C-B855783AE722}" destId="{F61759B1-FA79-47E5-9F9F-B77ED7850634}" srcOrd="1" destOrd="0" parTransId="{66A17FAF-54DF-40AA-B687-AAC4AA5970F0}" sibTransId="{C0D80B59-1505-49FC-B581-AA2ACFB3979D}"/>
    <dgm:cxn modelId="{C2778744-5F42-4884-8D31-8BCE53BC2FEF}" type="presParOf" srcId="{93D922AB-F537-4468-AFE2-919535C37A23}" destId="{FF6AE603-6191-4075-A1CD-DA08F6424E59}" srcOrd="0" destOrd="0" presId="urn:microsoft.com/office/officeart/2005/8/layout/vList2"/>
    <dgm:cxn modelId="{FDA6168A-1184-4B9B-85B2-F2C169DDA382}" type="presParOf" srcId="{93D922AB-F537-4468-AFE2-919535C37A23}" destId="{C952EAEB-ABE4-4577-8036-B12B8041084F}" srcOrd="1" destOrd="0" presId="urn:microsoft.com/office/officeart/2005/8/layout/vList2"/>
    <dgm:cxn modelId="{21742992-108B-4C92-BD56-A4A8C336386B}" type="presParOf" srcId="{93D922AB-F537-4468-AFE2-919535C37A23}" destId="{D4256C94-C048-444F-823F-5CE750B751F4}" srcOrd="2" destOrd="0" presId="urn:microsoft.com/office/officeart/2005/8/layout/vList2"/>
    <dgm:cxn modelId="{429ED242-F401-4051-903C-854DE165EFFE}" type="presParOf" srcId="{93D922AB-F537-4468-AFE2-919535C37A23}" destId="{600B12BB-B444-46DE-915D-552EB7F5C2C8}" srcOrd="3" destOrd="0" presId="urn:microsoft.com/office/officeart/2005/8/layout/vList2"/>
    <dgm:cxn modelId="{B5DC82EC-C251-4744-BAF9-DC26F43D37FA}" type="presParOf" srcId="{93D922AB-F537-4468-AFE2-919535C37A23}" destId="{47CE15A7-7FC4-4AE1-ABE7-11B92E8CF644}" srcOrd="4" destOrd="0" presId="urn:microsoft.com/office/officeart/2005/8/layout/vList2"/>
    <dgm:cxn modelId="{4DB72371-9A8E-44FF-B153-869D20355F6D}" type="presParOf" srcId="{93D922AB-F537-4468-AFE2-919535C37A23}" destId="{118838E3-74CC-40E1-A404-86F5E697713D}"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5616957-704B-42FF-A722-F66952D6E000}"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999536EF-68EE-4BF9-A214-EC9ABED9A2EF}">
      <dgm:prSet/>
      <dgm:spPr/>
      <dgm:t>
        <a:bodyPr/>
        <a:lstStyle/>
        <a:p>
          <a:r>
            <a:rPr lang="sr-Latn-ME"/>
            <a:t>Glavni faktor u kontroli:</a:t>
          </a:r>
          <a:endParaRPr lang="en-US"/>
        </a:p>
      </dgm:t>
    </dgm:pt>
    <dgm:pt modelId="{D1CE0DBF-1001-4CA0-BD32-771E7AD59A3E}" type="parTrans" cxnId="{69E4D44B-7A71-4BCB-92FF-8AA37EE063E2}">
      <dgm:prSet/>
      <dgm:spPr/>
      <dgm:t>
        <a:bodyPr/>
        <a:lstStyle/>
        <a:p>
          <a:endParaRPr lang="en-US"/>
        </a:p>
      </dgm:t>
    </dgm:pt>
    <dgm:pt modelId="{289F051F-9527-4B89-B81F-54B52D0DF489}" type="sibTrans" cxnId="{69E4D44B-7A71-4BCB-92FF-8AA37EE063E2}">
      <dgm:prSet/>
      <dgm:spPr/>
      <dgm:t>
        <a:bodyPr/>
        <a:lstStyle/>
        <a:p>
          <a:endParaRPr lang="en-US"/>
        </a:p>
      </dgm:t>
    </dgm:pt>
    <dgm:pt modelId="{F459D01B-E208-4429-A482-B4E5BA894D81}">
      <dgm:prSet/>
      <dgm:spPr/>
      <dgm:t>
        <a:bodyPr/>
        <a:lstStyle/>
        <a:p>
          <a:r>
            <a:rPr lang="sr-Latn-ME"/>
            <a:t>Koncentracije proteina u intersticijalnoj tečnosti</a:t>
          </a:r>
          <a:endParaRPr lang="en-US"/>
        </a:p>
      </dgm:t>
    </dgm:pt>
    <dgm:pt modelId="{C6425C85-D130-4BE1-B1F8-7796817BC9FA}" type="parTrans" cxnId="{6E7B0645-DAC6-4181-A0EB-8F1A0AED5127}">
      <dgm:prSet/>
      <dgm:spPr/>
      <dgm:t>
        <a:bodyPr/>
        <a:lstStyle/>
        <a:p>
          <a:endParaRPr lang="en-US"/>
        </a:p>
      </dgm:t>
    </dgm:pt>
    <dgm:pt modelId="{A360B9F7-C9F1-479F-8580-B734A47E5AB5}" type="sibTrans" cxnId="{6E7B0645-DAC6-4181-A0EB-8F1A0AED5127}">
      <dgm:prSet/>
      <dgm:spPr/>
      <dgm:t>
        <a:bodyPr/>
        <a:lstStyle/>
        <a:p>
          <a:endParaRPr lang="en-US"/>
        </a:p>
      </dgm:t>
    </dgm:pt>
    <dgm:pt modelId="{2766D0C3-5D8E-4B5A-A2AF-F3FC110C9857}">
      <dgm:prSet/>
      <dgm:spPr/>
      <dgm:t>
        <a:bodyPr/>
        <a:lstStyle/>
        <a:p>
          <a:r>
            <a:rPr lang="sr-Latn-ME"/>
            <a:t>Zapremine intersticijalne tečnosti</a:t>
          </a:r>
          <a:endParaRPr lang="en-US"/>
        </a:p>
      </dgm:t>
    </dgm:pt>
    <dgm:pt modelId="{4E2CAF39-66D3-462D-AE79-C0C758E5E646}" type="parTrans" cxnId="{892B55E0-3B80-48E0-993A-700FACB57A69}">
      <dgm:prSet/>
      <dgm:spPr/>
      <dgm:t>
        <a:bodyPr/>
        <a:lstStyle/>
        <a:p>
          <a:endParaRPr lang="en-US"/>
        </a:p>
      </dgm:t>
    </dgm:pt>
    <dgm:pt modelId="{DDB1A422-E547-4822-9872-31CF65D2054B}" type="sibTrans" cxnId="{892B55E0-3B80-48E0-993A-700FACB57A69}">
      <dgm:prSet/>
      <dgm:spPr/>
      <dgm:t>
        <a:bodyPr/>
        <a:lstStyle/>
        <a:p>
          <a:endParaRPr lang="en-US"/>
        </a:p>
      </dgm:t>
    </dgm:pt>
    <dgm:pt modelId="{4A027960-0988-4387-9358-93092469ABA7}">
      <dgm:prSet/>
      <dgm:spPr/>
      <dgm:t>
        <a:bodyPr/>
        <a:lstStyle/>
        <a:p>
          <a:r>
            <a:rPr lang="sr-Latn-ME"/>
            <a:t>Pritiska intersticijalne tečnosti</a:t>
          </a:r>
          <a:endParaRPr lang="en-US"/>
        </a:p>
      </dgm:t>
    </dgm:pt>
    <dgm:pt modelId="{09424E55-F19C-4230-9FF0-CDD13F17D6B2}" type="parTrans" cxnId="{650645A4-8B2C-46B4-8609-5EB147EDB809}">
      <dgm:prSet/>
      <dgm:spPr/>
      <dgm:t>
        <a:bodyPr/>
        <a:lstStyle/>
        <a:p>
          <a:endParaRPr lang="en-US"/>
        </a:p>
      </dgm:t>
    </dgm:pt>
    <dgm:pt modelId="{1243FAD4-BA46-4096-9D0F-A4B9883EA620}" type="sibTrans" cxnId="{650645A4-8B2C-46B4-8609-5EB147EDB809}">
      <dgm:prSet/>
      <dgm:spPr/>
      <dgm:t>
        <a:bodyPr/>
        <a:lstStyle/>
        <a:p>
          <a:endParaRPr lang="en-US"/>
        </a:p>
      </dgm:t>
    </dgm:pt>
    <dgm:pt modelId="{D2F37E3B-0C14-4CAE-B87A-86ED097E28F8}" type="pres">
      <dgm:prSet presAssocID="{45616957-704B-42FF-A722-F66952D6E000}" presName="linear" presStyleCnt="0">
        <dgm:presLayoutVars>
          <dgm:animLvl val="lvl"/>
          <dgm:resizeHandles val="exact"/>
        </dgm:presLayoutVars>
      </dgm:prSet>
      <dgm:spPr/>
    </dgm:pt>
    <dgm:pt modelId="{301A3284-A43B-44BD-ADDD-A29D9A0E2AA4}" type="pres">
      <dgm:prSet presAssocID="{999536EF-68EE-4BF9-A214-EC9ABED9A2EF}" presName="parentText" presStyleLbl="node1" presStyleIdx="0" presStyleCnt="1">
        <dgm:presLayoutVars>
          <dgm:chMax val="0"/>
          <dgm:bulletEnabled val="1"/>
        </dgm:presLayoutVars>
      </dgm:prSet>
      <dgm:spPr/>
    </dgm:pt>
    <dgm:pt modelId="{318229DC-ACF8-4C08-A16E-592D722A8F9F}" type="pres">
      <dgm:prSet presAssocID="{999536EF-68EE-4BF9-A214-EC9ABED9A2EF}" presName="childText" presStyleLbl="revTx" presStyleIdx="0" presStyleCnt="1">
        <dgm:presLayoutVars>
          <dgm:bulletEnabled val="1"/>
        </dgm:presLayoutVars>
      </dgm:prSet>
      <dgm:spPr/>
    </dgm:pt>
  </dgm:ptLst>
  <dgm:cxnLst>
    <dgm:cxn modelId="{55119331-44A6-4794-8D1E-33B3F778610A}" type="presOf" srcId="{45616957-704B-42FF-A722-F66952D6E000}" destId="{D2F37E3B-0C14-4CAE-B87A-86ED097E28F8}" srcOrd="0" destOrd="0" presId="urn:microsoft.com/office/officeart/2005/8/layout/vList2"/>
    <dgm:cxn modelId="{A4510742-D671-4040-8314-608E94FBAEB9}" type="presOf" srcId="{4A027960-0988-4387-9358-93092469ABA7}" destId="{318229DC-ACF8-4C08-A16E-592D722A8F9F}" srcOrd="0" destOrd="2" presId="urn:microsoft.com/office/officeart/2005/8/layout/vList2"/>
    <dgm:cxn modelId="{6E7B0645-DAC6-4181-A0EB-8F1A0AED5127}" srcId="{999536EF-68EE-4BF9-A214-EC9ABED9A2EF}" destId="{F459D01B-E208-4429-A482-B4E5BA894D81}" srcOrd="0" destOrd="0" parTransId="{C6425C85-D130-4BE1-B1F8-7796817BC9FA}" sibTransId="{A360B9F7-C9F1-479F-8580-B734A47E5AB5}"/>
    <dgm:cxn modelId="{69E4D44B-7A71-4BCB-92FF-8AA37EE063E2}" srcId="{45616957-704B-42FF-A722-F66952D6E000}" destId="{999536EF-68EE-4BF9-A214-EC9ABED9A2EF}" srcOrd="0" destOrd="0" parTransId="{D1CE0DBF-1001-4CA0-BD32-771E7AD59A3E}" sibTransId="{289F051F-9527-4B89-B81F-54B52D0DF489}"/>
    <dgm:cxn modelId="{E4FEEE6D-3B71-415F-BC3B-F4D52747CA15}" type="presOf" srcId="{2766D0C3-5D8E-4B5A-A2AF-F3FC110C9857}" destId="{318229DC-ACF8-4C08-A16E-592D722A8F9F}" srcOrd="0" destOrd="1" presId="urn:microsoft.com/office/officeart/2005/8/layout/vList2"/>
    <dgm:cxn modelId="{6AF71599-0BAD-4900-A439-3597FCE89A09}" type="presOf" srcId="{999536EF-68EE-4BF9-A214-EC9ABED9A2EF}" destId="{301A3284-A43B-44BD-ADDD-A29D9A0E2AA4}" srcOrd="0" destOrd="0" presId="urn:microsoft.com/office/officeart/2005/8/layout/vList2"/>
    <dgm:cxn modelId="{650645A4-8B2C-46B4-8609-5EB147EDB809}" srcId="{999536EF-68EE-4BF9-A214-EC9ABED9A2EF}" destId="{4A027960-0988-4387-9358-93092469ABA7}" srcOrd="2" destOrd="0" parTransId="{09424E55-F19C-4230-9FF0-CDD13F17D6B2}" sibTransId="{1243FAD4-BA46-4096-9D0F-A4B9883EA620}"/>
    <dgm:cxn modelId="{8E0876B7-2F16-466E-9DA8-4C85425D628E}" type="presOf" srcId="{F459D01B-E208-4429-A482-B4E5BA894D81}" destId="{318229DC-ACF8-4C08-A16E-592D722A8F9F}" srcOrd="0" destOrd="0" presId="urn:microsoft.com/office/officeart/2005/8/layout/vList2"/>
    <dgm:cxn modelId="{892B55E0-3B80-48E0-993A-700FACB57A69}" srcId="{999536EF-68EE-4BF9-A214-EC9ABED9A2EF}" destId="{2766D0C3-5D8E-4B5A-A2AF-F3FC110C9857}" srcOrd="1" destOrd="0" parTransId="{4E2CAF39-66D3-462D-AE79-C0C758E5E646}" sibTransId="{DDB1A422-E547-4822-9872-31CF65D2054B}"/>
    <dgm:cxn modelId="{D4C9C1C0-F4C7-4BE5-B34D-A20B208B7941}" type="presParOf" srcId="{D2F37E3B-0C14-4CAE-B87A-86ED097E28F8}" destId="{301A3284-A43B-44BD-ADDD-A29D9A0E2AA4}" srcOrd="0" destOrd="0" presId="urn:microsoft.com/office/officeart/2005/8/layout/vList2"/>
    <dgm:cxn modelId="{E93BF338-CBE2-4AA0-A178-549FBB734023}" type="presParOf" srcId="{D2F37E3B-0C14-4CAE-B87A-86ED097E28F8}" destId="{318229DC-ACF8-4C08-A16E-592D722A8F9F}"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5A611-C0FC-4494-BDFB-6D7E5660FDC8}">
      <dsp:nvSpPr>
        <dsp:cNvPr id="0" name=""/>
        <dsp:cNvSpPr/>
      </dsp:nvSpPr>
      <dsp:spPr>
        <a:xfrm>
          <a:off x="0" y="0"/>
          <a:ext cx="6334506" cy="2456867"/>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sr-Latn-ME" sz="2500" kern="1200"/>
            <a:t>Protok krvi je isprekidan u malzevima – fenomen vazomocije koja je uslovljena kontrakcijama prekapilarnih sfinktera</a:t>
          </a:r>
          <a:endParaRPr lang="en-US" sz="2500" kern="1200"/>
        </a:p>
      </dsp:txBody>
      <dsp:txXfrm>
        <a:off x="71959" y="71959"/>
        <a:ext cx="3795141" cy="2312949"/>
      </dsp:txXfrm>
    </dsp:sp>
    <dsp:sp modelId="{85D7808F-3719-41E3-ABAD-C6C078F1C241}">
      <dsp:nvSpPr>
        <dsp:cNvPr id="0" name=""/>
        <dsp:cNvSpPr/>
      </dsp:nvSpPr>
      <dsp:spPr>
        <a:xfrm>
          <a:off x="1117853" y="3002838"/>
          <a:ext cx="6334506" cy="2456867"/>
        </a:xfrm>
        <a:prstGeom prst="roundRect">
          <a:avLst>
            <a:gd name="adj" fmla="val 10000"/>
          </a:avLst>
        </a:prstGeom>
        <a:solidFill>
          <a:schemeClr val="accent2">
            <a:hueOff val="-1469364"/>
            <a:satOff val="-9246"/>
            <a:lumOff val="-19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sr-Latn-ME" sz="2500" kern="1200"/>
            <a:t>Faktori koji utiču na vazomociju su:</a:t>
          </a:r>
          <a:endParaRPr lang="en-US" sz="2500" kern="1200"/>
        </a:p>
        <a:p>
          <a:pPr marL="228600" lvl="1" indent="-228600" algn="l" defTabSz="889000">
            <a:lnSpc>
              <a:spcPct val="90000"/>
            </a:lnSpc>
            <a:spcBef>
              <a:spcPct val="0"/>
            </a:spcBef>
            <a:spcAft>
              <a:spcPct val="15000"/>
            </a:spcAft>
            <a:buChar char="•"/>
          </a:pPr>
          <a:r>
            <a:rPr lang="sr-Latn-ME" sz="2000" kern="1200"/>
            <a:t>Prisutvo kiseonika</a:t>
          </a:r>
          <a:endParaRPr lang="en-US" sz="2000" kern="1200"/>
        </a:p>
        <a:p>
          <a:pPr marL="228600" lvl="1" indent="-228600" algn="l" defTabSz="889000">
            <a:lnSpc>
              <a:spcPct val="90000"/>
            </a:lnSpc>
            <a:spcBef>
              <a:spcPct val="0"/>
            </a:spcBef>
            <a:spcAft>
              <a:spcPct val="15000"/>
            </a:spcAft>
            <a:buChar char="•"/>
          </a:pPr>
          <a:r>
            <a:rPr lang="sr-Latn-ME" sz="2000" kern="1200"/>
            <a:t>Prisustvo glukoze i drugih hranljivih materija</a:t>
          </a:r>
          <a:endParaRPr lang="en-US" sz="2000" kern="1200"/>
        </a:p>
      </dsp:txBody>
      <dsp:txXfrm>
        <a:off x="1189812" y="3074797"/>
        <a:ext cx="3475769" cy="2312949"/>
      </dsp:txXfrm>
    </dsp:sp>
    <dsp:sp modelId="{98BA76FE-7FE9-44E8-8E3E-E603A888B0BF}">
      <dsp:nvSpPr>
        <dsp:cNvPr id="0" name=""/>
        <dsp:cNvSpPr/>
      </dsp:nvSpPr>
      <dsp:spPr>
        <a:xfrm>
          <a:off x="4737541" y="1931370"/>
          <a:ext cx="1596964" cy="1596964"/>
        </a:xfrm>
        <a:prstGeom prst="downArrow">
          <a:avLst>
            <a:gd name="adj1" fmla="val 55000"/>
            <a:gd name="adj2" fmla="val 45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5096858" y="1931370"/>
        <a:ext cx="878330" cy="12017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6AE603-6191-4075-A1CD-DA08F6424E59}">
      <dsp:nvSpPr>
        <dsp:cNvPr id="0" name=""/>
        <dsp:cNvSpPr/>
      </dsp:nvSpPr>
      <dsp:spPr>
        <a:xfrm>
          <a:off x="0" y="44763"/>
          <a:ext cx="6967728" cy="1367437"/>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sr-Latn-ME" sz="2500" kern="1200"/>
            <a:t>Limfni sudovi zaliscima usmjeravaju kretanje limfe ka srcu. </a:t>
          </a:r>
          <a:endParaRPr lang="en-US" sz="2500" kern="1200"/>
        </a:p>
      </dsp:txBody>
      <dsp:txXfrm>
        <a:off x="66753" y="111516"/>
        <a:ext cx="6834222" cy="1233931"/>
      </dsp:txXfrm>
    </dsp:sp>
    <dsp:sp modelId="{D4256C94-C048-444F-823F-5CE750B751F4}">
      <dsp:nvSpPr>
        <dsp:cNvPr id="0" name=""/>
        <dsp:cNvSpPr/>
      </dsp:nvSpPr>
      <dsp:spPr>
        <a:xfrm>
          <a:off x="0" y="1484201"/>
          <a:ext cx="6967728" cy="1367437"/>
        </a:xfrm>
        <a:prstGeom prst="roundRect">
          <a:avLst/>
        </a:prstGeom>
        <a:solidFill>
          <a:schemeClr val="accent2">
            <a:hueOff val="-734682"/>
            <a:satOff val="-4623"/>
            <a:lumOff val="-9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sr-Latn-ME" sz="2500" kern="1200"/>
            <a:t>Ukupan protok limfe predstavlja proizvod pritiska intersticijalne tečnosti i aktivnosti limfne pumpe.</a:t>
          </a:r>
          <a:endParaRPr lang="en-US" sz="2500" kern="1200"/>
        </a:p>
      </dsp:txBody>
      <dsp:txXfrm>
        <a:off x="66753" y="1550954"/>
        <a:ext cx="6834222" cy="1233931"/>
      </dsp:txXfrm>
    </dsp:sp>
    <dsp:sp modelId="{47CE15A7-7FC4-4AE1-ABE7-11B92E8CF644}">
      <dsp:nvSpPr>
        <dsp:cNvPr id="0" name=""/>
        <dsp:cNvSpPr/>
      </dsp:nvSpPr>
      <dsp:spPr>
        <a:xfrm>
          <a:off x="0" y="2923638"/>
          <a:ext cx="6967728" cy="1367437"/>
        </a:xfrm>
        <a:prstGeom prst="roundRect">
          <a:avLst/>
        </a:prstGeom>
        <a:solidFill>
          <a:schemeClr val="accent2">
            <a:hueOff val="-1469364"/>
            <a:satOff val="-9246"/>
            <a:lumOff val="-19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sr-Latn-ME" sz="2500" kern="1200"/>
            <a:t>Dva faktora određuju ukupan protok limfe:</a:t>
          </a:r>
          <a:endParaRPr lang="en-US" sz="2500" kern="1200"/>
        </a:p>
      </dsp:txBody>
      <dsp:txXfrm>
        <a:off x="66753" y="2990391"/>
        <a:ext cx="6834222" cy="1233931"/>
      </dsp:txXfrm>
    </dsp:sp>
    <dsp:sp modelId="{118838E3-74CC-40E1-A404-86F5E697713D}">
      <dsp:nvSpPr>
        <dsp:cNvPr id="0" name=""/>
        <dsp:cNvSpPr/>
      </dsp:nvSpPr>
      <dsp:spPr>
        <a:xfrm>
          <a:off x="0" y="4291076"/>
          <a:ext cx="6967728" cy="124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1225" tIns="31750" rIns="177800" bIns="31750" numCol="1" spcCol="1270" anchor="t" anchorCtr="0">
          <a:noAutofit/>
        </a:bodyPr>
        <a:lstStyle/>
        <a:p>
          <a:pPr marL="228600" lvl="1" indent="-228600" algn="l" defTabSz="889000">
            <a:lnSpc>
              <a:spcPct val="90000"/>
            </a:lnSpc>
            <a:spcBef>
              <a:spcPct val="0"/>
            </a:spcBef>
            <a:spcAft>
              <a:spcPct val="20000"/>
            </a:spcAft>
            <a:buChar char="•"/>
          </a:pPr>
          <a:r>
            <a:rPr lang="sr-Latn-ME" sz="2000" kern="1200"/>
            <a:t>Pritisak intersticijalne tečnosti – direktna proporcionalnost</a:t>
          </a:r>
          <a:endParaRPr lang="en-US" sz="2000" kern="1200"/>
        </a:p>
        <a:p>
          <a:pPr marL="228600" lvl="1" indent="-228600" algn="l" defTabSz="889000">
            <a:lnSpc>
              <a:spcPct val="90000"/>
            </a:lnSpc>
            <a:spcBef>
              <a:spcPct val="0"/>
            </a:spcBef>
            <a:spcAft>
              <a:spcPct val="20000"/>
            </a:spcAft>
            <a:buChar char="•"/>
          </a:pPr>
          <a:r>
            <a:rPr lang="sr-Latn-ME" sz="2000" kern="1200"/>
            <a:t>Aktivnost limfne pumpe – mišićne kontrakcije u zidovima limfnih sudova</a:t>
          </a:r>
          <a:endParaRPr lang="en-US" sz="2000" kern="1200"/>
        </a:p>
      </dsp:txBody>
      <dsp:txXfrm>
        <a:off x="0" y="4291076"/>
        <a:ext cx="6967728" cy="1242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1A3284-A43B-44BD-ADDD-A29D9A0E2AA4}">
      <dsp:nvSpPr>
        <dsp:cNvPr id="0" name=""/>
        <dsp:cNvSpPr/>
      </dsp:nvSpPr>
      <dsp:spPr>
        <a:xfrm>
          <a:off x="0" y="39285"/>
          <a:ext cx="6967728" cy="194922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marL="0" lvl="0" indent="0" algn="l" defTabSz="2178050">
            <a:lnSpc>
              <a:spcPct val="90000"/>
            </a:lnSpc>
            <a:spcBef>
              <a:spcPct val="0"/>
            </a:spcBef>
            <a:spcAft>
              <a:spcPct val="35000"/>
            </a:spcAft>
            <a:buNone/>
          </a:pPr>
          <a:r>
            <a:rPr lang="sr-Latn-ME" sz="4900" kern="1200"/>
            <a:t>Glavni faktor u kontroli:</a:t>
          </a:r>
          <a:endParaRPr lang="en-US" sz="4900" kern="1200"/>
        </a:p>
      </dsp:txBody>
      <dsp:txXfrm>
        <a:off x="95153" y="134438"/>
        <a:ext cx="6777422" cy="1758914"/>
      </dsp:txXfrm>
    </dsp:sp>
    <dsp:sp modelId="{318229DC-ACF8-4C08-A16E-592D722A8F9F}">
      <dsp:nvSpPr>
        <dsp:cNvPr id="0" name=""/>
        <dsp:cNvSpPr/>
      </dsp:nvSpPr>
      <dsp:spPr>
        <a:xfrm>
          <a:off x="0" y="1988505"/>
          <a:ext cx="6967728" cy="35500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1225" tIns="62230" rIns="348488" bIns="62230" numCol="1" spcCol="1270" anchor="t" anchorCtr="0">
          <a:noAutofit/>
        </a:bodyPr>
        <a:lstStyle/>
        <a:p>
          <a:pPr marL="285750" lvl="1" indent="-285750" algn="l" defTabSz="1689100">
            <a:lnSpc>
              <a:spcPct val="90000"/>
            </a:lnSpc>
            <a:spcBef>
              <a:spcPct val="0"/>
            </a:spcBef>
            <a:spcAft>
              <a:spcPct val="20000"/>
            </a:spcAft>
            <a:buChar char="•"/>
          </a:pPr>
          <a:r>
            <a:rPr lang="sr-Latn-ME" sz="3800" kern="1200"/>
            <a:t>Koncentracije proteina u intersticijalnoj tečnosti</a:t>
          </a:r>
          <a:endParaRPr lang="en-US" sz="3800" kern="1200"/>
        </a:p>
        <a:p>
          <a:pPr marL="285750" lvl="1" indent="-285750" algn="l" defTabSz="1689100">
            <a:lnSpc>
              <a:spcPct val="90000"/>
            </a:lnSpc>
            <a:spcBef>
              <a:spcPct val="0"/>
            </a:spcBef>
            <a:spcAft>
              <a:spcPct val="20000"/>
            </a:spcAft>
            <a:buChar char="•"/>
          </a:pPr>
          <a:r>
            <a:rPr lang="sr-Latn-ME" sz="3800" kern="1200"/>
            <a:t>Zapremine intersticijalne tečnosti</a:t>
          </a:r>
          <a:endParaRPr lang="en-US" sz="3800" kern="1200"/>
        </a:p>
        <a:p>
          <a:pPr marL="285750" lvl="1" indent="-285750" algn="l" defTabSz="1689100">
            <a:lnSpc>
              <a:spcPct val="90000"/>
            </a:lnSpc>
            <a:spcBef>
              <a:spcPct val="0"/>
            </a:spcBef>
            <a:spcAft>
              <a:spcPct val="20000"/>
            </a:spcAft>
            <a:buChar char="•"/>
          </a:pPr>
          <a:r>
            <a:rPr lang="sr-Latn-ME" sz="3800" kern="1200"/>
            <a:t>Pritiska intersticijalne tečnosti</a:t>
          </a:r>
          <a:endParaRPr lang="en-US" sz="3800" kern="1200"/>
        </a:p>
      </dsp:txBody>
      <dsp:txXfrm>
        <a:off x="0" y="1988505"/>
        <a:ext cx="6967728" cy="3550050"/>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B8136-4330-4480-80D9-0F6FD970617C}"/>
              </a:ext>
            </a:extLst>
          </p:cNvPr>
          <p:cNvSpPr>
            <a:spLocks noGrp="1"/>
          </p:cNvSpPr>
          <p:nvPr>
            <p:ph type="ctrTitle"/>
          </p:nvPr>
        </p:nvSpPr>
        <p:spPr>
          <a:xfrm>
            <a:off x="576072" y="1124712"/>
            <a:ext cx="11036808" cy="3172968"/>
          </a:xfrm>
        </p:spPr>
        <p:txBody>
          <a:bodyPr anchor="b">
            <a:normAutofit/>
          </a:bodyPr>
          <a:lstStyle>
            <a:lvl1pPr algn="l">
              <a:defRPr sz="8000"/>
            </a:lvl1pPr>
          </a:lstStyle>
          <a:p>
            <a:r>
              <a:rPr lang="en-US" dirty="0"/>
              <a:t>Click to edit Master title style</a:t>
            </a:r>
          </a:p>
        </p:txBody>
      </p:sp>
      <p:sp>
        <p:nvSpPr>
          <p:cNvPr id="3" name="Subtitle 2">
            <a:extLst>
              <a:ext uri="{FF2B5EF4-FFF2-40B4-BE49-F238E27FC236}">
                <a16:creationId xmlns:a16="http://schemas.microsoft.com/office/drawing/2014/main" id="{566E5739-DD96-45FB-B609-3E3447A52FED}"/>
              </a:ext>
            </a:extLst>
          </p:cNvPr>
          <p:cNvSpPr>
            <a:spLocks noGrp="1"/>
          </p:cNvSpPr>
          <p:nvPr>
            <p:ph type="subTitle" idx="1"/>
          </p:nvPr>
        </p:nvSpPr>
        <p:spPr>
          <a:xfrm>
            <a:off x="576072" y="4727448"/>
            <a:ext cx="11036808" cy="1481328"/>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1B9FF558-51F9-42A2-9944-DBE23DA8B224}"/>
              </a:ext>
            </a:extLst>
          </p:cNvPr>
          <p:cNvSpPr>
            <a:spLocks noGrp="1"/>
          </p:cNvSpPr>
          <p:nvPr>
            <p:ph type="dt" sz="half" idx="10"/>
          </p:nvPr>
        </p:nvSpPr>
        <p:spPr>
          <a:xfrm>
            <a:off x="576072" y="6356350"/>
            <a:ext cx="2743200" cy="365125"/>
          </a:xfrm>
        </p:spPr>
        <p:txBody>
          <a:bodyPr/>
          <a:lstStyle/>
          <a:p>
            <a:fld id="{02AC24A9-CCB6-4F8D-B8DB-C2F3692CFA5A}" type="datetimeFigureOut">
              <a:rPr lang="en-US" smtClean="0"/>
              <a:t>3/24/2020</a:t>
            </a:fld>
            <a:endParaRPr lang="en-US" dirty="0"/>
          </a:p>
        </p:txBody>
      </p:sp>
      <p:sp>
        <p:nvSpPr>
          <p:cNvPr id="5" name="Footer Placeholder 4">
            <a:extLst>
              <a:ext uri="{FF2B5EF4-FFF2-40B4-BE49-F238E27FC236}">
                <a16:creationId xmlns:a16="http://schemas.microsoft.com/office/drawing/2014/main" id="{8B8C0E86-A7F7-4BDC-A637-254E5252DED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3D10ADE-E9DA-4E57-BF57-1CCB65219839}"/>
              </a:ext>
            </a:extLst>
          </p:cNvPr>
          <p:cNvSpPr>
            <a:spLocks noGrp="1"/>
          </p:cNvSpPr>
          <p:nvPr>
            <p:ph type="sldNum" sz="quarter" idx="12"/>
          </p:nvPr>
        </p:nvSpPr>
        <p:spPr>
          <a:xfrm>
            <a:off x="8869680" y="6356350"/>
            <a:ext cx="2743200" cy="365125"/>
          </a:xfrm>
        </p:spPr>
        <p:txBody>
          <a:bodyPr/>
          <a:lstStyle/>
          <a:p>
            <a:fld id="{B2DC25EE-239B-4C5F-AAD1-255A7D5F1EE2}" type="slidenum">
              <a:rPr lang="en-US" smtClean="0"/>
              <a:t>‹#›</a:t>
            </a:fld>
            <a:endParaRPr lang="en-US" dirty="0"/>
          </a:p>
        </p:txBody>
      </p:sp>
      <p:sp>
        <p:nvSpPr>
          <p:cNvPr id="8" name="Rectangle 7">
            <a:extLst>
              <a:ext uri="{FF2B5EF4-FFF2-40B4-BE49-F238E27FC236}">
                <a16:creationId xmlns:a16="http://schemas.microsoft.com/office/drawing/2014/main" id="{8D06CE56-3881-4ADA-8CEF-D18B02C242A3}"/>
              </a:ext>
            </a:extLst>
          </p:cNvPr>
          <p:cNvSpPr/>
          <p:nvPr/>
        </p:nvSpPr>
        <p:spPr>
          <a:xfrm rot="5400000">
            <a:off x="857544"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79F3C543-62EC-4433-9C93-A2CD8764E9B4}"/>
              </a:ext>
            </a:extLst>
          </p:cNvPr>
          <p:cNvSpPr/>
          <p:nvPr/>
        </p:nvSpPr>
        <p:spPr>
          <a:xfrm flipV="1">
            <a:off x="578652" y="4501201"/>
            <a:ext cx="1103469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9602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32C18-E430-4EC7-BD7C-99D86D012231}"/>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8FC5012F-7119-4D94-9717-3862E1C9384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ED9A4A-D287-4207-9037-70DB007A1707}"/>
              </a:ext>
            </a:extLst>
          </p:cNvPr>
          <p:cNvSpPr>
            <a:spLocks noGrp="1"/>
          </p:cNvSpPr>
          <p:nvPr>
            <p:ph type="dt" sz="half" idx="10"/>
          </p:nvPr>
        </p:nvSpPr>
        <p:spPr/>
        <p:txBody>
          <a:bodyPr/>
          <a:lstStyle/>
          <a:p>
            <a:fld id="{02AC24A9-CCB6-4F8D-B8DB-C2F3692CFA5A}" type="datetimeFigureOut">
              <a:rPr lang="en-US" smtClean="0"/>
              <a:t>3/24/2020</a:t>
            </a:fld>
            <a:endParaRPr lang="en-US"/>
          </a:p>
        </p:txBody>
      </p:sp>
      <p:sp>
        <p:nvSpPr>
          <p:cNvPr id="5" name="Footer Placeholder 4">
            <a:extLst>
              <a:ext uri="{FF2B5EF4-FFF2-40B4-BE49-F238E27FC236}">
                <a16:creationId xmlns:a16="http://schemas.microsoft.com/office/drawing/2014/main" id="{61ECFCAC-80DB-43BB-B3F1-AC22BACEE3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679730-3487-4D94-A0DC-C21684963AB3}"/>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6632217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543C89D-929E-4CD1-BCCC-72A14C0335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ED450EA-A577-4B76-A12F-650BEB20FD8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D2603B-9ACE-4FA9-805B-9B91EB63DF7D}"/>
              </a:ext>
            </a:extLst>
          </p:cNvPr>
          <p:cNvSpPr>
            <a:spLocks noGrp="1"/>
          </p:cNvSpPr>
          <p:nvPr>
            <p:ph type="dt" sz="half" idx="10"/>
          </p:nvPr>
        </p:nvSpPr>
        <p:spPr/>
        <p:txBody>
          <a:bodyPr/>
          <a:lstStyle/>
          <a:p>
            <a:fld id="{02AC24A9-CCB6-4F8D-B8DB-C2F3692CFA5A}" type="datetimeFigureOut">
              <a:rPr lang="en-US" smtClean="0"/>
              <a:t>3/24/2020</a:t>
            </a:fld>
            <a:endParaRPr lang="en-US"/>
          </a:p>
        </p:txBody>
      </p:sp>
      <p:sp>
        <p:nvSpPr>
          <p:cNvPr id="5" name="Footer Placeholder 4">
            <a:extLst>
              <a:ext uri="{FF2B5EF4-FFF2-40B4-BE49-F238E27FC236}">
                <a16:creationId xmlns:a16="http://schemas.microsoft.com/office/drawing/2014/main" id="{7ECE18AC-D6A9-4A61-885D-68E2B684A4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197AE4-AA47-4E14-8FFE-171FAE47F49E}"/>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2250557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D6FBB9D-1CAA-4D05-AB33-BABDFE17B843}"/>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0" name="Rectangle 9">
            <a:extLst>
              <a:ext uri="{FF2B5EF4-FFF2-40B4-BE49-F238E27FC236}">
                <a16:creationId xmlns:a16="http://schemas.microsoft.com/office/drawing/2014/main" id="{04727B71-B4B6-4823-80A1-68C40B475118}"/>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79A6DB05-9FB5-4B07-8675-74C23D4FD89D}"/>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8D358CF-0758-490A-A084-C46443B9ABE8}"/>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Content Placeholder 2">
            <a:extLst>
              <a:ext uri="{FF2B5EF4-FFF2-40B4-BE49-F238E27FC236}">
                <a16:creationId xmlns:a16="http://schemas.microsoft.com/office/drawing/2014/main" id="{21671183-B3CE-4F45-92FB-98290CA0E2CA}"/>
              </a:ext>
            </a:extLst>
          </p:cNvPr>
          <p:cNvSpPr>
            <a:spLocks noGrp="1"/>
          </p:cNvSpPr>
          <p:nvPr>
            <p:ph idx="1"/>
          </p:nvPr>
        </p:nvSpPr>
        <p:spPr>
          <a:xfrm>
            <a:off x="1115568" y="2478024"/>
            <a:ext cx="10168128"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D7DED67-27EC-4D43-A21C-093C1DB04813}"/>
              </a:ext>
            </a:extLst>
          </p:cNvPr>
          <p:cNvSpPr>
            <a:spLocks noGrp="1"/>
          </p:cNvSpPr>
          <p:nvPr>
            <p:ph type="dt" sz="half" idx="10"/>
          </p:nvPr>
        </p:nvSpPr>
        <p:spPr>
          <a:xfrm>
            <a:off x="1115568" y="6356350"/>
            <a:ext cx="2743200" cy="365125"/>
          </a:xfrm>
        </p:spPr>
        <p:txBody>
          <a:bodyPr/>
          <a:lstStyle/>
          <a:p>
            <a:fld id="{02AC24A9-CCB6-4F8D-B8DB-C2F3692CFA5A}" type="datetimeFigureOut">
              <a:rPr lang="en-US" smtClean="0"/>
              <a:t>3/24/2020</a:t>
            </a:fld>
            <a:endParaRPr lang="en-US"/>
          </a:p>
        </p:txBody>
      </p:sp>
      <p:sp>
        <p:nvSpPr>
          <p:cNvPr id="5" name="Footer Placeholder 4">
            <a:extLst>
              <a:ext uri="{FF2B5EF4-FFF2-40B4-BE49-F238E27FC236}">
                <a16:creationId xmlns:a16="http://schemas.microsoft.com/office/drawing/2014/main" id="{36747CE3-4890-4BC1-94DB-5D49D02C99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3C5AD3-D79A-4D46-B25B-822FE0252511}"/>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528446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AEDC5C-2E87-49C6-AB07-A95E5F39ED8E}"/>
              </a:ext>
            </a:extLst>
          </p:cNvPr>
          <p:cNvSpPr/>
          <p:nvPr/>
        </p:nvSpPr>
        <p:spPr>
          <a:xfrm>
            <a:off x="558210" y="4981421"/>
            <a:ext cx="11134956" cy="822960"/>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57D88DE-E462-4C8A-BF99-609390DFB781}"/>
              </a:ext>
            </a:extLst>
          </p:cNvPr>
          <p:cNvSpPr/>
          <p:nvPr/>
        </p:nvSpPr>
        <p:spPr>
          <a:xfrm>
            <a:off x="498834" y="5118581"/>
            <a:ext cx="146304"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8E44900-E8BF-4B12-8BCB-41076E2B68C7}"/>
              </a:ext>
            </a:extLst>
          </p:cNvPr>
          <p:cNvSpPr>
            <a:spLocks noGrp="1"/>
          </p:cNvSpPr>
          <p:nvPr>
            <p:ph type="title"/>
          </p:nvPr>
        </p:nvSpPr>
        <p:spPr>
          <a:xfrm>
            <a:off x="557784" y="640080"/>
            <a:ext cx="10890504" cy="4114800"/>
          </a:xfrm>
        </p:spPr>
        <p:txBody>
          <a:bodyPr anchor="b">
            <a:normAutofit/>
          </a:bodyPr>
          <a:lstStyle>
            <a:lvl1pPr>
              <a:defRPr sz="6600"/>
            </a:lvl1pPr>
          </a:lstStyle>
          <a:p>
            <a:r>
              <a:rPr lang="en-US" dirty="0"/>
              <a:t>Click to edit Master title style</a:t>
            </a:r>
          </a:p>
        </p:txBody>
      </p:sp>
      <p:sp>
        <p:nvSpPr>
          <p:cNvPr id="3" name="Text Placeholder 2">
            <a:extLst>
              <a:ext uri="{FF2B5EF4-FFF2-40B4-BE49-F238E27FC236}">
                <a16:creationId xmlns:a16="http://schemas.microsoft.com/office/drawing/2014/main" id="{917741F9-B00F-4463-A257-6B66DABD9B4E}"/>
              </a:ext>
            </a:extLst>
          </p:cNvPr>
          <p:cNvSpPr>
            <a:spLocks noGrp="1"/>
          </p:cNvSpPr>
          <p:nvPr>
            <p:ph type="body" idx="1"/>
          </p:nvPr>
        </p:nvSpPr>
        <p:spPr>
          <a:xfrm>
            <a:off x="841248" y="5102352"/>
            <a:ext cx="10607040" cy="585216"/>
          </a:xfrm>
        </p:spPr>
        <p:txBody>
          <a:bodyPr anchor="ct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D48BFA7D-4401-4285-802B-1579165F0D6D}"/>
              </a:ext>
            </a:extLst>
          </p:cNvPr>
          <p:cNvSpPr>
            <a:spLocks noGrp="1"/>
          </p:cNvSpPr>
          <p:nvPr>
            <p:ph type="dt" sz="half" idx="10"/>
          </p:nvPr>
        </p:nvSpPr>
        <p:spPr/>
        <p:txBody>
          <a:bodyPr/>
          <a:lstStyle/>
          <a:p>
            <a:fld id="{02AC24A9-CCB6-4F8D-B8DB-C2F3692CFA5A}" type="datetimeFigureOut">
              <a:rPr lang="en-US" smtClean="0"/>
              <a:t>3/24/2020</a:t>
            </a:fld>
            <a:endParaRPr lang="en-US"/>
          </a:p>
        </p:txBody>
      </p:sp>
      <p:sp>
        <p:nvSpPr>
          <p:cNvPr id="5" name="Footer Placeholder 4">
            <a:extLst>
              <a:ext uri="{FF2B5EF4-FFF2-40B4-BE49-F238E27FC236}">
                <a16:creationId xmlns:a16="http://schemas.microsoft.com/office/drawing/2014/main" id="{49A909C5-AA19-4195-8376-9002D5DF46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AC3F32-46E0-47C8-8565-5969A475FDB0}"/>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583143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076262E-36A0-40C6-ADE6-90CD9FB9B9EA}"/>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1" name="Rectangle 10">
            <a:extLst>
              <a:ext uri="{FF2B5EF4-FFF2-40B4-BE49-F238E27FC236}">
                <a16:creationId xmlns:a16="http://schemas.microsoft.com/office/drawing/2014/main" id="{42677A9B-4D1D-4D80-912C-24570140A650}"/>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03DC8C98-510F-48C9-82B2-9E4F760A68DF}"/>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7A078AE-0BC3-48F9-87EC-2DB0CCE7E2AE}"/>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Content Placeholder 2">
            <a:extLst>
              <a:ext uri="{FF2B5EF4-FFF2-40B4-BE49-F238E27FC236}">
                <a16:creationId xmlns:a16="http://schemas.microsoft.com/office/drawing/2014/main" id="{292A20DF-0829-4336-B59F-FF9D7AA9D8B6}"/>
              </a:ext>
            </a:extLst>
          </p:cNvPr>
          <p:cNvSpPr>
            <a:spLocks noGrp="1"/>
          </p:cNvSpPr>
          <p:nvPr>
            <p:ph sz="half" idx="1"/>
          </p:nvPr>
        </p:nvSpPr>
        <p:spPr>
          <a:xfrm>
            <a:off x="1115568" y="2478024"/>
            <a:ext cx="4937760"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7935D01C-CF67-4DF6-B96C-FFC9D5BF847B}"/>
              </a:ext>
            </a:extLst>
          </p:cNvPr>
          <p:cNvSpPr>
            <a:spLocks noGrp="1"/>
          </p:cNvSpPr>
          <p:nvPr>
            <p:ph sz="half" idx="2"/>
          </p:nvPr>
        </p:nvSpPr>
        <p:spPr>
          <a:xfrm>
            <a:off x="6345936" y="2478024"/>
            <a:ext cx="4937760"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29BBD797-6031-4F82-8726-EAB757027FF5}"/>
              </a:ext>
            </a:extLst>
          </p:cNvPr>
          <p:cNvSpPr>
            <a:spLocks noGrp="1"/>
          </p:cNvSpPr>
          <p:nvPr>
            <p:ph type="dt" sz="half" idx="10"/>
          </p:nvPr>
        </p:nvSpPr>
        <p:spPr>
          <a:xfrm>
            <a:off x="1115568" y="6356350"/>
            <a:ext cx="2743200" cy="365125"/>
          </a:xfrm>
        </p:spPr>
        <p:txBody>
          <a:bodyPr/>
          <a:lstStyle/>
          <a:p>
            <a:fld id="{02AC24A9-CCB6-4F8D-B8DB-C2F3692CFA5A}" type="datetimeFigureOut">
              <a:rPr lang="en-US" smtClean="0"/>
              <a:t>3/24/2020</a:t>
            </a:fld>
            <a:endParaRPr lang="en-US"/>
          </a:p>
        </p:txBody>
      </p:sp>
      <p:sp>
        <p:nvSpPr>
          <p:cNvPr id="6" name="Footer Placeholder 5">
            <a:extLst>
              <a:ext uri="{FF2B5EF4-FFF2-40B4-BE49-F238E27FC236}">
                <a16:creationId xmlns:a16="http://schemas.microsoft.com/office/drawing/2014/main" id="{76B3F71C-B897-4909-A75E-8716AD49C1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78BC14-5BB1-405F-A6F3-C07230F085C8}"/>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2818416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6B671BDE-E45C-41A1-9B98-4A607D703855}"/>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Rectangle 12">
            <a:extLst>
              <a:ext uri="{FF2B5EF4-FFF2-40B4-BE49-F238E27FC236}">
                <a16:creationId xmlns:a16="http://schemas.microsoft.com/office/drawing/2014/main" id="{299500CE-917A-4D03-A7DF-71D8EBBC1537}"/>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C3D0D377-28B0-417D-886B-9483AF064975}"/>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F8F91F8-0767-40B5-A3AA-72931FC192EA}"/>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Text Placeholder 2">
            <a:extLst>
              <a:ext uri="{FF2B5EF4-FFF2-40B4-BE49-F238E27FC236}">
                <a16:creationId xmlns:a16="http://schemas.microsoft.com/office/drawing/2014/main" id="{AAAE0554-8BEE-4BF6-9519-51B8475D35E1}"/>
              </a:ext>
            </a:extLst>
          </p:cNvPr>
          <p:cNvSpPr>
            <a:spLocks noGrp="1"/>
          </p:cNvSpPr>
          <p:nvPr>
            <p:ph type="body" idx="1"/>
          </p:nvPr>
        </p:nvSpPr>
        <p:spPr>
          <a:xfrm>
            <a:off x="1115568" y="2372650"/>
            <a:ext cx="4937760" cy="823912"/>
          </a:xfrm>
        </p:spPr>
        <p:txBody>
          <a:bodyPr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FD4A358D-C930-48E0-B372-06A826B74C47}"/>
              </a:ext>
            </a:extLst>
          </p:cNvPr>
          <p:cNvSpPr>
            <a:spLocks noGrp="1"/>
          </p:cNvSpPr>
          <p:nvPr>
            <p:ph sz="half" idx="2"/>
          </p:nvPr>
        </p:nvSpPr>
        <p:spPr>
          <a:xfrm>
            <a:off x="1115568" y="3203688"/>
            <a:ext cx="4937760" cy="2968512"/>
          </a:xfrm>
        </p:spPr>
        <p:txBody>
          <a:bodyPr/>
          <a:lstStyle>
            <a:lvl1pPr>
              <a:defRPr sz="2400"/>
            </a:lvl1pPr>
            <a:lvl2pPr>
              <a:defRPr sz="2000"/>
            </a:lvl2pPr>
            <a:lvl3pPr>
              <a:defRPr sz="18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83B6615E-4966-4150-83B6-C47591B36383}"/>
              </a:ext>
            </a:extLst>
          </p:cNvPr>
          <p:cNvSpPr>
            <a:spLocks noGrp="1"/>
          </p:cNvSpPr>
          <p:nvPr>
            <p:ph type="body" sz="quarter" idx="3"/>
          </p:nvPr>
        </p:nvSpPr>
        <p:spPr>
          <a:xfrm>
            <a:off x="6345936" y="2372650"/>
            <a:ext cx="4937760" cy="823912"/>
          </a:xfrm>
        </p:spPr>
        <p:txBody>
          <a:bodyPr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BD409F6B-C17B-4B4F-9F35-5068BDC4E2FD}"/>
              </a:ext>
            </a:extLst>
          </p:cNvPr>
          <p:cNvSpPr>
            <a:spLocks noGrp="1"/>
          </p:cNvSpPr>
          <p:nvPr>
            <p:ph sz="quarter" idx="4"/>
          </p:nvPr>
        </p:nvSpPr>
        <p:spPr>
          <a:xfrm>
            <a:off x="6345936" y="3203687"/>
            <a:ext cx="4937760" cy="2968511"/>
          </a:xfrm>
        </p:spPr>
        <p:txBody>
          <a:bodyPr/>
          <a:lstStyle>
            <a:lvl1pPr>
              <a:defRPr sz="2400"/>
            </a:lvl1pPr>
            <a:lvl2pPr>
              <a:defRPr sz="2000"/>
            </a:lvl2pPr>
            <a:lvl3pPr>
              <a:defRPr sz="18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C8BC356D-052B-4A9B-8B2F-6665FD325AB3}"/>
              </a:ext>
            </a:extLst>
          </p:cNvPr>
          <p:cNvSpPr>
            <a:spLocks noGrp="1"/>
          </p:cNvSpPr>
          <p:nvPr>
            <p:ph type="dt" sz="half" idx="10"/>
          </p:nvPr>
        </p:nvSpPr>
        <p:spPr>
          <a:xfrm>
            <a:off x="1115568" y="6356350"/>
            <a:ext cx="2743200" cy="365125"/>
          </a:xfrm>
        </p:spPr>
        <p:txBody>
          <a:bodyPr/>
          <a:lstStyle/>
          <a:p>
            <a:fld id="{02AC24A9-CCB6-4F8D-B8DB-C2F3692CFA5A}" type="datetimeFigureOut">
              <a:rPr lang="en-US" smtClean="0"/>
              <a:t>3/24/2020</a:t>
            </a:fld>
            <a:endParaRPr lang="en-US"/>
          </a:p>
        </p:txBody>
      </p:sp>
      <p:sp>
        <p:nvSpPr>
          <p:cNvPr id="8" name="Footer Placeholder 7">
            <a:extLst>
              <a:ext uri="{FF2B5EF4-FFF2-40B4-BE49-F238E27FC236}">
                <a16:creationId xmlns:a16="http://schemas.microsoft.com/office/drawing/2014/main" id="{69C5E5FA-26A9-467C-93E3-8476142D1D4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279E50C-1E40-4B48-871B-E392428D20A3}"/>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150708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8C0689C4-0DB3-408B-A956-40326B4AE4C4}"/>
              </a:ext>
            </a:extLst>
          </p:cNvPr>
          <p:cNvSpPr/>
          <p:nvPr/>
        </p:nvSpPr>
        <p:spPr>
          <a:xfrm>
            <a:off x="665853" y="1533525"/>
            <a:ext cx="10917063" cy="3790950"/>
          </a:xfrm>
          <a:prstGeom prst="rect">
            <a:avLst/>
          </a:prstGeom>
          <a:ln w="12700">
            <a:solidFill>
              <a:schemeClr val="tx2">
                <a:lumMod val="10000"/>
                <a:lumOff val="90000"/>
              </a:schemeClr>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56E1D10E-1C30-41BF-8C3B-C460C9B5597B}"/>
              </a:ext>
            </a:extLst>
          </p:cNvPr>
          <p:cNvSpPr/>
          <p:nvPr/>
        </p:nvSpPr>
        <p:spPr>
          <a:xfrm>
            <a:off x="609084" y="2971798"/>
            <a:ext cx="128016" cy="914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79454F2-0EE5-4888-AF4C-82F825E6226E}"/>
              </a:ext>
            </a:extLst>
          </p:cNvPr>
          <p:cNvSpPr>
            <a:spLocks noGrp="1"/>
          </p:cNvSpPr>
          <p:nvPr>
            <p:ph type="title"/>
          </p:nvPr>
        </p:nvSpPr>
        <p:spPr>
          <a:xfrm>
            <a:off x="1078992" y="1938528"/>
            <a:ext cx="10177272" cy="2990088"/>
          </a:xfrm>
        </p:spPr>
        <p:txBody>
          <a:bodyPr>
            <a:normAutofit/>
          </a:bodyPr>
          <a:lstStyle>
            <a:lvl1pPr>
              <a:defRPr sz="5400"/>
            </a:lvl1pPr>
          </a:lstStyle>
          <a:p>
            <a:r>
              <a:rPr lang="en-US" dirty="0"/>
              <a:t>Click to edit Master title style</a:t>
            </a:r>
          </a:p>
        </p:txBody>
      </p:sp>
      <p:sp>
        <p:nvSpPr>
          <p:cNvPr id="3" name="Date Placeholder 2">
            <a:extLst>
              <a:ext uri="{FF2B5EF4-FFF2-40B4-BE49-F238E27FC236}">
                <a16:creationId xmlns:a16="http://schemas.microsoft.com/office/drawing/2014/main" id="{67C91241-A315-4643-91E5-CF2C25CC903A}"/>
              </a:ext>
            </a:extLst>
          </p:cNvPr>
          <p:cNvSpPr>
            <a:spLocks noGrp="1"/>
          </p:cNvSpPr>
          <p:nvPr>
            <p:ph type="dt" sz="half" idx="10"/>
          </p:nvPr>
        </p:nvSpPr>
        <p:spPr/>
        <p:txBody>
          <a:bodyPr/>
          <a:lstStyle/>
          <a:p>
            <a:fld id="{02AC24A9-CCB6-4F8D-B8DB-C2F3692CFA5A}" type="datetimeFigureOut">
              <a:rPr lang="en-US" smtClean="0"/>
              <a:t>3/24/2020</a:t>
            </a:fld>
            <a:endParaRPr lang="en-US"/>
          </a:p>
        </p:txBody>
      </p:sp>
      <p:sp>
        <p:nvSpPr>
          <p:cNvPr id="4" name="Footer Placeholder 3">
            <a:extLst>
              <a:ext uri="{FF2B5EF4-FFF2-40B4-BE49-F238E27FC236}">
                <a16:creationId xmlns:a16="http://schemas.microsoft.com/office/drawing/2014/main" id="{22706D86-5479-487D-94C8-76093D84F37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7739411-CED6-43D4-868D-A65C4161A72B}"/>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6998455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C447E0-1D4D-4EF2-B81B-4B2400EE3EDB}"/>
              </a:ext>
            </a:extLst>
          </p:cNvPr>
          <p:cNvSpPr>
            <a:spLocks noGrp="1"/>
          </p:cNvSpPr>
          <p:nvPr>
            <p:ph type="dt" sz="half" idx="10"/>
          </p:nvPr>
        </p:nvSpPr>
        <p:spPr/>
        <p:txBody>
          <a:bodyPr/>
          <a:lstStyle/>
          <a:p>
            <a:fld id="{02AC24A9-CCB6-4F8D-B8DB-C2F3692CFA5A}" type="datetimeFigureOut">
              <a:rPr lang="en-US" smtClean="0"/>
              <a:t>3/24/2020</a:t>
            </a:fld>
            <a:endParaRPr lang="en-US"/>
          </a:p>
        </p:txBody>
      </p:sp>
      <p:sp>
        <p:nvSpPr>
          <p:cNvPr id="3" name="Footer Placeholder 2">
            <a:extLst>
              <a:ext uri="{FF2B5EF4-FFF2-40B4-BE49-F238E27FC236}">
                <a16:creationId xmlns:a16="http://schemas.microsoft.com/office/drawing/2014/main" id="{C9984CA0-2A78-4600-9F3D-19B09E790FE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440955-B18E-49D3-AE7B-B331200E34C5}"/>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729345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FA417FE-CD1A-486F-A4AC-E4000A2FB18E}"/>
              </a:ext>
            </a:extLst>
          </p:cNvPr>
          <p:cNvSpPr/>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1318F0F5-812B-472C-9408-B80F2553F5E0}"/>
              </a:ext>
            </a:extLst>
          </p:cNvPr>
          <p:cNvSpPr/>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7F7751B-CD8F-4F5B-A903-1DCE5D1E8306}"/>
              </a:ext>
            </a:extLst>
          </p:cNvPr>
          <p:cNvSpPr>
            <a:spLocks noGrp="1"/>
          </p:cNvSpPr>
          <p:nvPr>
            <p:ph type="title"/>
          </p:nvPr>
        </p:nvSpPr>
        <p:spPr>
          <a:xfrm>
            <a:off x="868680" y="1709928"/>
            <a:ext cx="3099816" cy="1709928"/>
          </a:xfrm>
        </p:spPr>
        <p:txBody>
          <a:bodyPr tIns="45720" anchor="t">
            <a:normAutofit/>
          </a:bodyPr>
          <a:lstStyle>
            <a:lvl1pPr>
              <a:lnSpc>
                <a:spcPct val="100000"/>
              </a:lnSpc>
              <a:defRPr sz="3400"/>
            </a:lvl1pPr>
          </a:lstStyle>
          <a:p>
            <a:r>
              <a:rPr lang="en-US" dirty="0"/>
              <a:t>Click to edit Master title style</a:t>
            </a:r>
          </a:p>
        </p:txBody>
      </p:sp>
      <p:sp>
        <p:nvSpPr>
          <p:cNvPr id="3" name="Content Placeholder 2">
            <a:extLst>
              <a:ext uri="{FF2B5EF4-FFF2-40B4-BE49-F238E27FC236}">
                <a16:creationId xmlns:a16="http://schemas.microsoft.com/office/drawing/2014/main" id="{EFA55C8A-A0BB-441D-976F-EB56D4382DB6}"/>
              </a:ext>
            </a:extLst>
          </p:cNvPr>
          <p:cNvSpPr>
            <a:spLocks noGrp="1"/>
          </p:cNvSpPr>
          <p:nvPr>
            <p:ph idx="1"/>
          </p:nvPr>
        </p:nvSpPr>
        <p:spPr>
          <a:xfrm>
            <a:off x="4965192" y="1709928"/>
            <a:ext cx="6729984" cy="4096512"/>
          </a:xfrm>
        </p:spPr>
        <p:txBody>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37DE6A51-A2E5-4BFA-B571-9FDFE1BBFB44}"/>
              </a:ext>
            </a:extLst>
          </p:cNvPr>
          <p:cNvSpPr>
            <a:spLocks noGrp="1"/>
          </p:cNvSpPr>
          <p:nvPr>
            <p:ph type="body" sz="half" idx="2"/>
          </p:nvPr>
        </p:nvSpPr>
        <p:spPr>
          <a:xfrm>
            <a:off x="868680" y="3429000"/>
            <a:ext cx="3099816" cy="2066544"/>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3D92778A-DD4C-4651-9C53-8B0C44CD8805}"/>
              </a:ext>
            </a:extLst>
          </p:cNvPr>
          <p:cNvSpPr>
            <a:spLocks noGrp="1"/>
          </p:cNvSpPr>
          <p:nvPr>
            <p:ph type="dt" sz="half" idx="10"/>
          </p:nvPr>
        </p:nvSpPr>
        <p:spPr>
          <a:xfrm>
            <a:off x="868680" y="6356350"/>
            <a:ext cx="2743200" cy="365125"/>
          </a:xfrm>
        </p:spPr>
        <p:txBody>
          <a:bodyPr/>
          <a:lstStyle/>
          <a:p>
            <a:fld id="{02AC24A9-CCB6-4F8D-B8DB-C2F3692CFA5A}" type="datetimeFigureOut">
              <a:rPr lang="en-US" smtClean="0"/>
              <a:t>3/24/2020</a:t>
            </a:fld>
            <a:endParaRPr lang="en-US" dirty="0"/>
          </a:p>
        </p:txBody>
      </p:sp>
      <p:sp>
        <p:nvSpPr>
          <p:cNvPr id="6" name="Footer Placeholder 5">
            <a:extLst>
              <a:ext uri="{FF2B5EF4-FFF2-40B4-BE49-F238E27FC236}">
                <a16:creationId xmlns:a16="http://schemas.microsoft.com/office/drawing/2014/main" id="{9D6C7F66-2DFA-4146-BE1A-CE2890FE45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85D185-B1B6-4D62-81BE-BE82C80ACA6C}"/>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8068998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68B77B5-211C-456E-B79F-306CC3619347}"/>
              </a:ext>
            </a:extLst>
          </p:cNvPr>
          <p:cNvSpPr/>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3B63C338-194D-4F23-ABEC-60A7EA96F302}"/>
              </a:ext>
            </a:extLst>
          </p:cNvPr>
          <p:cNvSpPr/>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0C04DCC-0E3E-4F05-9FAC-9FA6CA4B2BAE}"/>
              </a:ext>
            </a:extLst>
          </p:cNvPr>
          <p:cNvSpPr>
            <a:spLocks noGrp="1"/>
          </p:cNvSpPr>
          <p:nvPr>
            <p:ph type="title"/>
          </p:nvPr>
        </p:nvSpPr>
        <p:spPr>
          <a:xfrm>
            <a:off x="868680" y="1709928"/>
            <a:ext cx="3099816" cy="1709928"/>
          </a:xfrm>
        </p:spPr>
        <p:txBody>
          <a:bodyPr tIns="45720" anchor="t">
            <a:normAutofit/>
          </a:bodyPr>
          <a:lstStyle>
            <a:lvl1pPr>
              <a:lnSpc>
                <a:spcPct val="100000"/>
              </a:lnSpc>
              <a:defRPr sz="3400"/>
            </a:lvl1pPr>
          </a:lstStyle>
          <a:p>
            <a:r>
              <a:rPr lang="en-US" dirty="0"/>
              <a:t>Click to edit Master title style</a:t>
            </a:r>
          </a:p>
        </p:txBody>
      </p:sp>
      <p:sp>
        <p:nvSpPr>
          <p:cNvPr id="3" name="Picture Placeholder 2">
            <a:extLst>
              <a:ext uri="{FF2B5EF4-FFF2-40B4-BE49-F238E27FC236}">
                <a16:creationId xmlns:a16="http://schemas.microsoft.com/office/drawing/2014/main" id="{EBA29649-B19F-499E-8E9A-3577EAC8F031}"/>
              </a:ext>
            </a:extLst>
          </p:cNvPr>
          <p:cNvSpPr>
            <a:spLocks noGrp="1"/>
          </p:cNvSpPr>
          <p:nvPr>
            <p:ph type="pic" idx="1"/>
          </p:nvPr>
        </p:nvSpPr>
        <p:spPr>
          <a:xfrm>
            <a:off x="4965192" y="1161288"/>
            <a:ext cx="6729984" cy="4645152"/>
          </a:xfrm>
        </p:spPr>
        <p:txBody>
          <a:bodyPr>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1BC9EF2E-A8CD-41A1-B11A-0D8842797A98}"/>
              </a:ext>
            </a:extLst>
          </p:cNvPr>
          <p:cNvSpPr>
            <a:spLocks noGrp="1"/>
          </p:cNvSpPr>
          <p:nvPr>
            <p:ph type="body" sz="half" idx="2"/>
          </p:nvPr>
        </p:nvSpPr>
        <p:spPr>
          <a:xfrm>
            <a:off x="868680" y="3438144"/>
            <a:ext cx="3099816" cy="205740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B44257B5-0DE0-401F-9171-E8687A97DBA7}"/>
              </a:ext>
            </a:extLst>
          </p:cNvPr>
          <p:cNvSpPr>
            <a:spLocks noGrp="1"/>
          </p:cNvSpPr>
          <p:nvPr>
            <p:ph type="dt" sz="half" idx="10"/>
          </p:nvPr>
        </p:nvSpPr>
        <p:spPr>
          <a:xfrm>
            <a:off x="868680" y="6356350"/>
            <a:ext cx="2743200" cy="365125"/>
          </a:xfrm>
        </p:spPr>
        <p:txBody>
          <a:bodyPr/>
          <a:lstStyle/>
          <a:p>
            <a:fld id="{02AC24A9-CCB6-4F8D-B8DB-C2F3692CFA5A}" type="datetimeFigureOut">
              <a:rPr lang="en-US" smtClean="0"/>
              <a:t>3/24/2020</a:t>
            </a:fld>
            <a:endParaRPr lang="en-US"/>
          </a:p>
        </p:txBody>
      </p:sp>
      <p:sp>
        <p:nvSpPr>
          <p:cNvPr id="6" name="Footer Placeholder 5">
            <a:extLst>
              <a:ext uri="{FF2B5EF4-FFF2-40B4-BE49-F238E27FC236}">
                <a16:creationId xmlns:a16="http://schemas.microsoft.com/office/drawing/2014/main" id="{788CD9AD-D667-4FD4-AA34-428AA0BCD0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770FB6-F273-4BA6-8B97-9835AC537871}"/>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271303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325BDE-35A4-4AAD-960B-C1415864AD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E459C78-0CC4-4552-93DD-49B4194D00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6744A3C-9C54-46A6-B3EF-5B36362423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AC24A9-CCB6-4F8D-B8DB-C2F3692CFA5A}" type="datetimeFigureOut">
              <a:rPr lang="en-US" smtClean="0"/>
              <a:t>3/24/2020</a:t>
            </a:fld>
            <a:endParaRPr lang="en-US"/>
          </a:p>
        </p:txBody>
      </p:sp>
      <p:sp>
        <p:nvSpPr>
          <p:cNvPr id="5" name="Footer Placeholder 4">
            <a:extLst>
              <a:ext uri="{FF2B5EF4-FFF2-40B4-BE49-F238E27FC236}">
                <a16:creationId xmlns:a16="http://schemas.microsoft.com/office/drawing/2014/main" id="{07D5A696-7B4B-4181-A961-7D66556D50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3038CB5-8F4A-401D-A3A9-B27DC15B7A8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DC25EE-239B-4C5F-AAD1-255A7D5F1EE2}" type="slidenum">
              <a:rPr lang="en-US" smtClean="0"/>
              <a:t>‹#›</a:t>
            </a:fld>
            <a:endParaRPr lang="en-US"/>
          </a:p>
        </p:txBody>
      </p:sp>
    </p:spTree>
    <p:extLst>
      <p:ext uri="{BB962C8B-B14F-4D97-AF65-F5344CB8AC3E}">
        <p14:creationId xmlns:p14="http://schemas.microsoft.com/office/powerpoint/2010/main" val="3307337024"/>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85" r:id="rId6"/>
    <p:sldLayoutId id="2147483681" r:id="rId7"/>
    <p:sldLayoutId id="2147483682" r:id="rId8"/>
    <p:sldLayoutId id="2147483683" r:id="rId9"/>
    <p:sldLayoutId id="2147483684"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D7654C60-981A-4883-B3A8-E05301AA464A}"/>
              </a:ext>
            </a:extLst>
          </p:cNvPr>
          <p:cNvPicPr>
            <a:picLocks noChangeAspect="1"/>
          </p:cNvPicPr>
          <p:nvPr/>
        </p:nvPicPr>
        <p:blipFill rotWithShape="1">
          <a:blip r:embed="rId2"/>
          <a:srcRect l="15628" r="-1" b="-1"/>
          <a:stretch/>
        </p:blipFill>
        <p:spPr>
          <a:xfrm>
            <a:off x="3523488" y="10"/>
            <a:ext cx="8668512" cy="6857990"/>
          </a:xfrm>
          <a:prstGeom prst="rect">
            <a:avLst/>
          </a:prstGeom>
        </p:spPr>
      </p:pic>
      <p:sp>
        <p:nvSpPr>
          <p:cNvPr id="10" name="Rectangle 9">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095C6F8-A7BF-4BDD-8A7C-E73E985C4BDC}"/>
              </a:ext>
            </a:extLst>
          </p:cNvPr>
          <p:cNvSpPr>
            <a:spLocks noGrp="1"/>
          </p:cNvSpPr>
          <p:nvPr>
            <p:ph type="ctrTitle"/>
          </p:nvPr>
        </p:nvSpPr>
        <p:spPr>
          <a:xfrm>
            <a:off x="477981" y="1122363"/>
            <a:ext cx="4023360" cy="3204134"/>
          </a:xfrm>
        </p:spPr>
        <p:txBody>
          <a:bodyPr anchor="b">
            <a:normAutofit/>
          </a:bodyPr>
          <a:lstStyle/>
          <a:p>
            <a:r>
              <a:rPr lang="sr-Latn-ME" sz="3000"/>
              <a:t>Mikrocirkulacija i limfni sistem; razmjena tečnosti na nivou kapilara, intersticijumska tečnost i protok limfe</a:t>
            </a:r>
            <a:endParaRPr lang="en-GB" sz="3000"/>
          </a:p>
        </p:txBody>
      </p:sp>
      <p:sp>
        <p:nvSpPr>
          <p:cNvPr id="12" name="Rectangle 11">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3559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9">
            <a:extLst>
              <a:ext uri="{FF2B5EF4-FFF2-40B4-BE49-F238E27FC236}">
                <a16:creationId xmlns:a16="http://schemas.microsoft.com/office/drawing/2014/main" id="{2D6FBB9D-1CAA-4D05-AB33-BABDFE17B8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7" name="Rectangle 11">
            <a:extLst>
              <a:ext uri="{FF2B5EF4-FFF2-40B4-BE49-F238E27FC236}">
                <a16:creationId xmlns:a16="http://schemas.microsoft.com/office/drawing/2014/main" id="{04727B71-B4B6-4823-80A1-68C40B475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ectangle 13">
            <a:extLst>
              <a:ext uri="{FF2B5EF4-FFF2-40B4-BE49-F238E27FC236}">
                <a16:creationId xmlns:a16="http://schemas.microsoft.com/office/drawing/2014/main" id="{79A6DB05-9FB5-4B07-8675-74C23D4FD8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9" name="Rectangle 15">
            <a:extLst>
              <a:ext uri="{FF2B5EF4-FFF2-40B4-BE49-F238E27FC236}">
                <a16:creationId xmlns:a16="http://schemas.microsoft.com/office/drawing/2014/main" id="{92468898-5A6E-4D55-85EC-308E785EE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4C2ED2B-13D2-4D15-9700-01519E462751}"/>
              </a:ext>
            </a:extLst>
          </p:cNvPr>
          <p:cNvSpPr>
            <a:spLocks noGrp="1"/>
          </p:cNvSpPr>
          <p:nvPr>
            <p:ph type="title"/>
          </p:nvPr>
        </p:nvSpPr>
        <p:spPr>
          <a:xfrm>
            <a:off x="429768" y="411480"/>
            <a:ext cx="11201400" cy="1106424"/>
          </a:xfrm>
        </p:spPr>
        <p:txBody>
          <a:bodyPr vert="horz" lIns="91440" tIns="45720" rIns="91440" bIns="45720" rtlCol="0" anchor="ctr">
            <a:normAutofit/>
          </a:bodyPr>
          <a:lstStyle/>
          <a:p>
            <a:r>
              <a:rPr lang="en-US" sz="3600"/>
              <a:t>Uloga i značaj proteina plazme i intersticijalne tečnosti</a:t>
            </a:r>
          </a:p>
        </p:txBody>
      </p:sp>
      <p:sp>
        <p:nvSpPr>
          <p:cNvPr id="30" name="Rectangle 17">
            <a:extLst>
              <a:ext uri="{FF2B5EF4-FFF2-40B4-BE49-F238E27FC236}">
                <a16:creationId xmlns:a16="http://schemas.microsoft.com/office/drawing/2014/main" id="{3E23A947-2D45-4208-AE2B-64948C87A3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98458"/>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FB53540B-F7E0-4CB1-AF0A-F69E563C07E8}"/>
              </a:ext>
            </a:extLst>
          </p:cNvPr>
          <p:cNvPicPr>
            <a:picLocks noGrp="1" noChangeAspect="1"/>
          </p:cNvPicPr>
          <p:nvPr>
            <p:ph sz="half" idx="2"/>
          </p:nvPr>
        </p:nvPicPr>
        <p:blipFill>
          <a:blip r:embed="rId2"/>
          <a:stretch>
            <a:fillRect/>
          </a:stretch>
        </p:blipFill>
        <p:spPr>
          <a:xfrm>
            <a:off x="429768" y="2428125"/>
            <a:ext cx="6702552" cy="3099029"/>
          </a:xfrm>
          <a:prstGeom prst="rect">
            <a:avLst/>
          </a:prstGeom>
        </p:spPr>
      </p:pic>
      <p:sp useBgFill="1">
        <p:nvSpPr>
          <p:cNvPr id="31" name="Rectangle 19">
            <a:extLst>
              <a:ext uri="{FF2B5EF4-FFF2-40B4-BE49-F238E27FC236}">
                <a16:creationId xmlns:a16="http://schemas.microsoft.com/office/drawing/2014/main" id="{E5BBB0F9-6A59-4D02-A9C7-A2D6516684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3801" y="1721922"/>
            <a:ext cx="4218432" cy="4520560"/>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B38B80D8-E5C9-410F-9390-5E3703CB526E}"/>
              </a:ext>
            </a:extLst>
          </p:cNvPr>
          <p:cNvSpPr>
            <a:spLocks noGrp="1"/>
          </p:cNvSpPr>
          <p:nvPr>
            <p:ph sz="half" idx="1"/>
          </p:nvPr>
        </p:nvSpPr>
        <p:spPr>
          <a:xfrm>
            <a:off x="7938752" y="2020824"/>
            <a:ext cx="3455097" cy="3959352"/>
          </a:xfrm>
        </p:spPr>
        <p:txBody>
          <a:bodyPr vert="horz" lIns="91440" tIns="45720" rIns="91440" bIns="45720" rtlCol="0" anchor="ctr">
            <a:normAutofit/>
          </a:bodyPr>
          <a:lstStyle/>
          <a:p>
            <a:pPr marL="0" indent="0">
              <a:buNone/>
            </a:pPr>
            <a:r>
              <a:rPr lang="en-US" sz="1700" dirty="0" err="1"/>
              <a:t>Starlnigove</a:t>
            </a:r>
            <a:r>
              <a:rPr lang="en-US" sz="1700" dirty="0"/>
              <a:t> </a:t>
            </a:r>
            <a:r>
              <a:rPr lang="en-US" sz="1700" dirty="0" err="1"/>
              <a:t>sile</a:t>
            </a:r>
            <a:r>
              <a:rPr lang="en-US" sz="1700" dirty="0"/>
              <a:t> </a:t>
            </a:r>
            <a:r>
              <a:rPr lang="en-US" sz="1700" dirty="0" err="1"/>
              <a:t>definišu</a:t>
            </a:r>
            <a:r>
              <a:rPr lang="en-US" sz="1700" dirty="0"/>
              <a:t> 4 </a:t>
            </a:r>
            <a:r>
              <a:rPr lang="en-US" sz="1700" dirty="0" err="1"/>
              <a:t>glavna</a:t>
            </a:r>
            <a:r>
              <a:rPr lang="en-US" sz="1700" dirty="0"/>
              <a:t> </a:t>
            </a:r>
            <a:r>
              <a:rPr lang="en-US" sz="1700" dirty="0" err="1"/>
              <a:t>faktora</a:t>
            </a:r>
            <a:r>
              <a:rPr lang="en-US" sz="1700" dirty="0"/>
              <a:t> </a:t>
            </a:r>
            <a:r>
              <a:rPr lang="en-US" sz="1700" dirty="0" err="1"/>
              <a:t>koji</a:t>
            </a:r>
            <a:r>
              <a:rPr lang="en-US" sz="1700" dirty="0"/>
              <a:t> </a:t>
            </a:r>
            <a:r>
              <a:rPr lang="en-US" sz="1700" dirty="0" err="1"/>
              <a:t>definišu</a:t>
            </a:r>
            <a:r>
              <a:rPr lang="en-US" sz="1700" dirty="0"/>
              <a:t> </a:t>
            </a:r>
            <a:r>
              <a:rPr lang="en-US" sz="1700" dirty="0" err="1"/>
              <a:t>kretanje</a:t>
            </a:r>
            <a:r>
              <a:rPr lang="en-US" sz="1700" dirty="0"/>
              <a:t> </a:t>
            </a:r>
            <a:r>
              <a:rPr lang="en-US" sz="1700" dirty="0" err="1"/>
              <a:t>tečnosti</a:t>
            </a:r>
            <a:r>
              <a:rPr lang="en-US" sz="1700" dirty="0"/>
              <a:t>: </a:t>
            </a:r>
          </a:p>
          <a:p>
            <a:pPr marL="514350"/>
            <a:r>
              <a:rPr lang="en-US" sz="1700" dirty="0" err="1"/>
              <a:t>Kapilarni</a:t>
            </a:r>
            <a:r>
              <a:rPr lang="en-US" sz="1700" dirty="0"/>
              <a:t> </a:t>
            </a:r>
            <a:r>
              <a:rPr lang="en-US" sz="1700" dirty="0" err="1"/>
              <a:t>pritisak</a:t>
            </a:r>
            <a:endParaRPr lang="en-US" sz="1700" dirty="0"/>
          </a:p>
          <a:p>
            <a:pPr marL="514350"/>
            <a:r>
              <a:rPr lang="en-US" sz="1700" dirty="0" err="1"/>
              <a:t>Pritisak</a:t>
            </a:r>
            <a:r>
              <a:rPr lang="en-US" sz="1700" dirty="0"/>
              <a:t> </a:t>
            </a:r>
            <a:r>
              <a:rPr lang="en-US" sz="1700" dirty="0" err="1"/>
              <a:t>intersticijalne</a:t>
            </a:r>
            <a:r>
              <a:rPr lang="en-US" sz="1700" dirty="0"/>
              <a:t> </a:t>
            </a:r>
            <a:r>
              <a:rPr lang="en-US" sz="1700" dirty="0" err="1"/>
              <a:t>tečnosti</a:t>
            </a:r>
            <a:endParaRPr lang="en-US" sz="1700" dirty="0"/>
          </a:p>
          <a:p>
            <a:pPr marL="514350"/>
            <a:r>
              <a:rPr lang="en-US" sz="1700" dirty="0" err="1"/>
              <a:t>Koloidno</a:t>
            </a:r>
            <a:r>
              <a:rPr lang="en-US" sz="1700" dirty="0"/>
              <a:t> </a:t>
            </a:r>
            <a:r>
              <a:rPr lang="en-US" sz="1700" dirty="0" err="1"/>
              <a:t>osmotski</a:t>
            </a:r>
            <a:r>
              <a:rPr lang="en-US" sz="1700" dirty="0"/>
              <a:t> </a:t>
            </a:r>
            <a:r>
              <a:rPr lang="en-US" sz="1700" dirty="0" err="1"/>
              <a:t>pritisak</a:t>
            </a:r>
            <a:r>
              <a:rPr lang="en-US" sz="1700" dirty="0"/>
              <a:t> </a:t>
            </a:r>
            <a:r>
              <a:rPr lang="en-US" sz="1700" dirty="0" err="1"/>
              <a:t>plazme</a:t>
            </a:r>
            <a:endParaRPr lang="en-US" sz="1700" dirty="0"/>
          </a:p>
          <a:p>
            <a:pPr marL="514350"/>
            <a:r>
              <a:rPr lang="en-US" sz="1700" dirty="0" err="1"/>
              <a:t>Koloidno</a:t>
            </a:r>
            <a:r>
              <a:rPr lang="en-US" sz="1700" dirty="0"/>
              <a:t> </a:t>
            </a:r>
            <a:r>
              <a:rPr lang="en-US" sz="1700" dirty="0" err="1"/>
              <a:t>osmotski</a:t>
            </a:r>
            <a:r>
              <a:rPr lang="en-US" sz="1700" dirty="0"/>
              <a:t> </a:t>
            </a:r>
            <a:r>
              <a:rPr lang="en-US" sz="1700" dirty="0" err="1"/>
              <a:t>pritisak</a:t>
            </a:r>
            <a:r>
              <a:rPr lang="en-US" sz="1700" dirty="0"/>
              <a:t> </a:t>
            </a:r>
            <a:r>
              <a:rPr lang="en-US" sz="1700" dirty="0" err="1"/>
              <a:t>intersticijalne</a:t>
            </a:r>
            <a:r>
              <a:rPr lang="en-US" sz="1700" dirty="0"/>
              <a:t> </a:t>
            </a:r>
            <a:r>
              <a:rPr lang="en-US" sz="1700" dirty="0" err="1"/>
              <a:t>tečnosti</a:t>
            </a:r>
            <a:r>
              <a:rPr lang="en-US" sz="1700" dirty="0"/>
              <a:t> </a:t>
            </a:r>
          </a:p>
        </p:txBody>
      </p:sp>
    </p:spTree>
    <p:extLst>
      <p:ext uri="{BB962C8B-B14F-4D97-AF65-F5344CB8AC3E}">
        <p14:creationId xmlns:p14="http://schemas.microsoft.com/office/powerpoint/2010/main" val="29480426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28982E-76B8-4DB6-A28A-4B6E17F8A4A6}"/>
              </a:ext>
            </a:extLst>
          </p:cNvPr>
          <p:cNvSpPr>
            <a:spLocks noGrp="1"/>
          </p:cNvSpPr>
          <p:nvPr>
            <p:ph type="title"/>
          </p:nvPr>
        </p:nvSpPr>
        <p:spPr/>
        <p:txBody>
          <a:bodyPr>
            <a:normAutofit fontScale="90000"/>
          </a:bodyPr>
          <a:lstStyle/>
          <a:p>
            <a:r>
              <a:rPr lang="sr-Latn-ME" dirty="0"/>
              <a:t>Razmjena tečnosti kroz kapilarnu membranu</a:t>
            </a:r>
            <a:endParaRPr lang="en-GB" dirty="0"/>
          </a:p>
        </p:txBody>
      </p:sp>
      <p:sp>
        <p:nvSpPr>
          <p:cNvPr id="3" name="Content Placeholder 2">
            <a:extLst>
              <a:ext uri="{FF2B5EF4-FFF2-40B4-BE49-F238E27FC236}">
                <a16:creationId xmlns:a16="http://schemas.microsoft.com/office/drawing/2014/main" id="{97BF2B0B-3940-4AFD-80BA-ACB5007500F7}"/>
              </a:ext>
            </a:extLst>
          </p:cNvPr>
          <p:cNvSpPr>
            <a:spLocks noGrp="1"/>
          </p:cNvSpPr>
          <p:nvPr>
            <p:ph sz="half" idx="1"/>
          </p:nvPr>
        </p:nvSpPr>
        <p:spPr>
          <a:xfrm>
            <a:off x="561975" y="2028825"/>
            <a:ext cx="5491353" cy="4143375"/>
          </a:xfrm>
        </p:spPr>
        <p:txBody>
          <a:bodyPr/>
          <a:lstStyle/>
          <a:p>
            <a:pPr marL="0" indent="0">
              <a:buNone/>
            </a:pPr>
            <a:r>
              <a:rPr lang="sr-Latn-ME" i="1" dirty="0">
                <a:effectLst>
                  <a:outerShdw blurRad="38100" dist="38100" dir="2700000" algn="tl">
                    <a:srgbClr val="000000">
                      <a:alpha val="43137"/>
                    </a:srgbClr>
                  </a:outerShdw>
                </a:effectLst>
              </a:rPr>
              <a:t>Neto filtracijski pritisak </a:t>
            </a:r>
            <a:r>
              <a:rPr lang="sr-Latn-ME" dirty="0"/>
              <a:t>na arterijskom kraju kapilara iznosi oko 13 mmHg – potiskuje tečnost iz kapilara ka intersticijalnoj tečnosti</a:t>
            </a:r>
            <a:endParaRPr lang="en-GB" dirty="0"/>
          </a:p>
        </p:txBody>
      </p:sp>
      <p:sp>
        <p:nvSpPr>
          <p:cNvPr id="4" name="Content Placeholder 3">
            <a:extLst>
              <a:ext uri="{FF2B5EF4-FFF2-40B4-BE49-F238E27FC236}">
                <a16:creationId xmlns:a16="http://schemas.microsoft.com/office/drawing/2014/main" id="{E168E13E-74F7-4354-9A09-87D75DECBD56}"/>
              </a:ext>
            </a:extLst>
          </p:cNvPr>
          <p:cNvSpPr>
            <a:spLocks noGrp="1"/>
          </p:cNvSpPr>
          <p:nvPr>
            <p:ph sz="half" idx="2"/>
          </p:nvPr>
        </p:nvSpPr>
        <p:spPr>
          <a:xfrm>
            <a:off x="6345936" y="2028825"/>
            <a:ext cx="4937760" cy="4143375"/>
          </a:xfrm>
        </p:spPr>
        <p:txBody>
          <a:bodyPr/>
          <a:lstStyle/>
          <a:p>
            <a:pPr marL="0" indent="0">
              <a:buNone/>
            </a:pPr>
            <a:r>
              <a:rPr lang="sr-Latn-ME" i="1" dirty="0">
                <a:effectLst>
                  <a:outerShdw blurRad="38100" dist="38100" dir="2700000" algn="tl">
                    <a:srgbClr val="000000">
                      <a:alpha val="43137"/>
                    </a:srgbClr>
                  </a:outerShdw>
                </a:effectLst>
              </a:rPr>
              <a:t>Reapsorpcijski pritisak </a:t>
            </a:r>
            <a:r>
              <a:rPr lang="sr-Latn-ME" dirty="0"/>
              <a:t>na venskim krajevima kapilara iznosi oko 7 mmHg i omogućava da se 9/10 ukupne zapremine tečnosti koja se filtrira vrati u kapilare na venskom kraju</a:t>
            </a:r>
            <a:endParaRPr lang="en-GB" dirty="0"/>
          </a:p>
        </p:txBody>
      </p:sp>
    </p:spTree>
    <p:extLst>
      <p:ext uri="{BB962C8B-B14F-4D97-AF65-F5344CB8AC3E}">
        <p14:creationId xmlns:p14="http://schemas.microsoft.com/office/powerpoint/2010/main" val="28684081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B5800F-B42D-4F63-B09E-0511AA3824EC}"/>
              </a:ext>
            </a:extLst>
          </p:cNvPr>
          <p:cNvSpPr>
            <a:spLocks noGrp="1"/>
          </p:cNvSpPr>
          <p:nvPr>
            <p:ph type="title"/>
          </p:nvPr>
        </p:nvSpPr>
        <p:spPr/>
        <p:txBody>
          <a:bodyPr/>
          <a:lstStyle/>
          <a:p>
            <a:r>
              <a:rPr lang="sr-Latn-ME" dirty="0"/>
              <a:t>Starlingova ravnoteža kapilarne razmjene</a:t>
            </a:r>
            <a:endParaRPr lang="en-GB" dirty="0"/>
          </a:p>
        </p:txBody>
      </p:sp>
      <p:sp>
        <p:nvSpPr>
          <p:cNvPr id="3" name="Content Placeholder 2">
            <a:extLst>
              <a:ext uri="{FF2B5EF4-FFF2-40B4-BE49-F238E27FC236}">
                <a16:creationId xmlns:a16="http://schemas.microsoft.com/office/drawing/2014/main" id="{1DE9B56E-DD32-4416-B44E-BBE4CAADFC65}"/>
              </a:ext>
            </a:extLst>
          </p:cNvPr>
          <p:cNvSpPr>
            <a:spLocks noGrp="1"/>
          </p:cNvSpPr>
          <p:nvPr>
            <p:ph idx="1"/>
          </p:nvPr>
        </p:nvSpPr>
        <p:spPr/>
        <p:txBody>
          <a:bodyPr/>
          <a:lstStyle/>
          <a:p>
            <a:pPr marL="0" indent="0">
              <a:buNone/>
            </a:pPr>
            <a:r>
              <a:rPr lang="sr-Latn-ME" dirty="0"/>
              <a:t>Mala neravnoteža u korist filtracije na nivou kapilara se označava kao </a:t>
            </a:r>
            <a:r>
              <a:rPr lang="sr-Latn-ME" dirty="0">
                <a:effectLst>
                  <a:outerShdw blurRad="38100" dist="38100" dir="2700000" algn="tl">
                    <a:srgbClr val="000000">
                      <a:alpha val="43137"/>
                    </a:srgbClr>
                  </a:outerShdw>
                </a:effectLst>
              </a:rPr>
              <a:t>neto filtracija </a:t>
            </a:r>
            <a:r>
              <a:rPr lang="sr-Latn-ME" dirty="0"/>
              <a:t>i definiše se kao koeficijent filtracije. </a:t>
            </a:r>
          </a:p>
          <a:p>
            <a:pPr marL="0" indent="0">
              <a:buNone/>
            </a:pPr>
            <a:r>
              <a:rPr lang="sr-Latn-ME" dirty="0"/>
              <a:t>Izražava se u ml za minut po 1 mmHg na 100 g tkiva. </a:t>
            </a:r>
          </a:p>
          <a:p>
            <a:pPr marL="0" indent="0">
              <a:buNone/>
            </a:pPr>
            <a:r>
              <a:rPr lang="sr-Latn-ME" dirty="0"/>
              <a:t>Njegove vrijednosti se razlikuju u tkivima zbog različitosti u kapilarnoj permeabilnosti.  </a:t>
            </a:r>
          </a:p>
          <a:p>
            <a:pPr marL="0" indent="0">
              <a:buNone/>
            </a:pPr>
            <a:endParaRPr lang="en-GB" dirty="0"/>
          </a:p>
        </p:txBody>
      </p:sp>
    </p:spTree>
    <p:extLst>
      <p:ext uri="{BB962C8B-B14F-4D97-AF65-F5344CB8AC3E}">
        <p14:creationId xmlns:p14="http://schemas.microsoft.com/office/powerpoint/2010/main" val="27666850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D6FBB9D-1CAA-4D05-AB33-BABDFE17B8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2" name="Rectangle 11">
            <a:extLst>
              <a:ext uri="{FF2B5EF4-FFF2-40B4-BE49-F238E27FC236}">
                <a16:creationId xmlns:a16="http://schemas.microsoft.com/office/drawing/2014/main" id="{04727B71-B4B6-4823-80A1-68C40B475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79A6DB05-9FB5-4B07-8675-74C23D4FD8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8380AD67-C5CA-4918-B4BB-C359BB03EE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656756D-A576-4647-B8E1-6ADEF4242EB1}"/>
              </a:ext>
            </a:extLst>
          </p:cNvPr>
          <p:cNvSpPr>
            <a:spLocks noGrp="1"/>
          </p:cNvSpPr>
          <p:nvPr>
            <p:ph type="title"/>
          </p:nvPr>
        </p:nvSpPr>
        <p:spPr>
          <a:xfrm>
            <a:off x="5080216" y="1076324"/>
            <a:ext cx="6272784" cy="1535051"/>
          </a:xfrm>
        </p:spPr>
        <p:txBody>
          <a:bodyPr vert="horz" lIns="91440" tIns="45720" rIns="91440" bIns="45720" rtlCol="0" anchor="b">
            <a:normAutofit/>
          </a:bodyPr>
          <a:lstStyle/>
          <a:p>
            <a:r>
              <a:rPr lang="en-US" sz="5200"/>
              <a:t>Limfni sistem</a:t>
            </a:r>
          </a:p>
        </p:txBody>
      </p:sp>
      <p:pic>
        <p:nvPicPr>
          <p:cNvPr id="5" name="Content Placeholder 4">
            <a:extLst>
              <a:ext uri="{FF2B5EF4-FFF2-40B4-BE49-F238E27FC236}">
                <a16:creationId xmlns:a16="http://schemas.microsoft.com/office/drawing/2014/main" id="{7C68E4E2-313F-426F-AB71-C094D92F2A96}"/>
              </a:ext>
            </a:extLst>
          </p:cNvPr>
          <p:cNvPicPr>
            <a:picLocks noGrp="1" noChangeAspect="1"/>
          </p:cNvPicPr>
          <p:nvPr>
            <p:ph sz="half" idx="2"/>
          </p:nvPr>
        </p:nvPicPr>
        <p:blipFill rotWithShape="1">
          <a:blip r:embed="rId2"/>
          <a:srcRect l="6974" r="8260"/>
          <a:stretch/>
        </p:blipFill>
        <p:spPr>
          <a:xfrm>
            <a:off x="20" y="10"/>
            <a:ext cx="4505305" cy="6857990"/>
          </a:xfrm>
          <a:prstGeom prst="rect">
            <a:avLst/>
          </a:prstGeom>
        </p:spPr>
      </p:pic>
      <p:sp>
        <p:nvSpPr>
          <p:cNvPr id="18" name="Rectangle 17">
            <a:extLst>
              <a:ext uri="{FF2B5EF4-FFF2-40B4-BE49-F238E27FC236}">
                <a16:creationId xmlns:a16="http://schemas.microsoft.com/office/drawing/2014/main" id="{EABAD4DA-87BA-4F70-9EF0-45C6BCF17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17960" y="363389"/>
            <a:ext cx="73152"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915128D9-2797-47FA-B6FE-EC24E6B84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99266" y="2935541"/>
            <a:ext cx="6217920"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45A5E041-1B25-4856-B9B8-BBB552B9B50A}"/>
              </a:ext>
            </a:extLst>
          </p:cNvPr>
          <p:cNvSpPr>
            <a:spLocks noGrp="1"/>
          </p:cNvSpPr>
          <p:nvPr>
            <p:ph sz="half" idx="1"/>
          </p:nvPr>
        </p:nvSpPr>
        <p:spPr>
          <a:xfrm>
            <a:off x="5080216" y="3351276"/>
            <a:ext cx="6272784" cy="2825686"/>
          </a:xfrm>
        </p:spPr>
        <p:txBody>
          <a:bodyPr vert="horz" lIns="91440" tIns="45720" rIns="91440" bIns="45720" rtlCol="0">
            <a:normAutofit/>
          </a:bodyPr>
          <a:lstStyle/>
          <a:p>
            <a:pPr marL="0"/>
            <a:r>
              <a:rPr lang="en-US" sz="1800" dirty="0" err="1"/>
              <a:t>Pomoćni</a:t>
            </a:r>
            <a:r>
              <a:rPr lang="en-US" sz="1800" dirty="0"/>
              <a:t> put </a:t>
            </a:r>
            <a:r>
              <a:rPr lang="en-US" sz="1800" dirty="0" err="1"/>
              <a:t>preko</a:t>
            </a:r>
            <a:r>
              <a:rPr lang="en-US" sz="1800" dirty="0"/>
              <a:t> </a:t>
            </a:r>
            <a:r>
              <a:rPr lang="en-US" sz="1800" dirty="0" err="1"/>
              <a:t>koga</a:t>
            </a:r>
            <a:r>
              <a:rPr lang="en-US" sz="1800" dirty="0"/>
              <a:t> se </a:t>
            </a:r>
            <a:r>
              <a:rPr lang="en-US" sz="1800" dirty="0" err="1"/>
              <a:t>tečnost</a:t>
            </a:r>
            <a:r>
              <a:rPr lang="en-US" sz="1800" dirty="0"/>
              <a:t> </a:t>
            </a:r>
            <a:r>
              <a:rPr lang="en-US" sz="1800" dirty="0" err="1"/>
              <a:t>iz</a:t>
            </a:r>
            <a:r>
              <a:rPr lang="en-US" sz="1800" dirty="0"/>
              <a:t> </a:t>
            </a:r>
            <a:r>
              <a:rPr lang="en-US" sz="1800" dirty="0" err="1"/>
              <a:t>intersticijalnih</a:t>
            </a:r>
            <a:r>
              <a:rPr lang="en-US" sz="1800" dirty="0"/>
              <a:t> </a:t>
            </a:r>
            <a:r>
              <a:rPr lang="en-US" sz="1800" dirty="0" err="1"/>
              <a:t>prostora</a:t>
            </a:r>
            <a:r>
              <a:rPr lang="en-US" sz="1800" dirty="0"/>
              <a:t> </a:t>
            </a:r>
            <a:r>
              <a:rPr lang="en-US" sz="1800" dirty="0" err="1"/>
              <a:t>vraća</a:t>
            </a:r>
            <a:r>
              <a:rPr lang="en-US" sz="1800" dirty="0"/>
              <a:t> u </a:t>
            </a:r>
            <a:r>
              <a:rPr lang="en-US" sz="1800" dirty="0" err="1"/>
              <a:t>cirkulaciju</a:t>
            </a:r>
            <a:r>
              <a:rPr lang="en-US" sz="1800" dirty="0"/>
              <a:t>. </a:t>
            </a:r>
          </a:p>
          <a:p>
            <a:pPr marL="0"/>
            <a:r>
              <a:rPr lang="en-US" sz="1800" dirty="0" err="1"/>
              <a:t>Posebno</a:t>
            </a:r>
            <a:r>
              <a:rPr lang="en-US" sz="1800" dirty="0"/>
              <a:t> je </a:t>
            </a:r>
            <a:r>
              <a:rPr lang="en-US" sz="1800" dirty="0" err="1"/>
              <a:t>važan</a:t>
            </a:r>
            <a:r>
              <a:rPr lang="en-US" sz="1800" dirty="0"/>
              <a:t> </a:t>
            </a:r>
            <a:r>
              <a:rPr lang="en-US" sz="1800" dirty="0" err="1"/>
              <a:t>način</a:t>
            </a:r>
            <a:r>
              <a:rPr lang="en-US" sz="1800" dirty="0"/>
              <a:t> </a:t>
            </a:r>
            <a:r>
              <a:rPr lang="en-US" sz="1800" dirty="0" err="1"/>
              <a:t>uklanjanja</a:t>
            </a:r>
            <a:r>
              <a:rPr lang="en-US" sz="1800" dirty="0"/>
              <a:t> </a:t>
            </a:r>
            <a:r>
              <a:rPr lang="en-US" sz="1800" dirty="0" err="1"/>
              <a:t>proteina</a:t>
            </a:r>
            <a:r>
              <a:rPr lang="en-US" sz="1800" dirty="0"/>
              <a:t> </a:t>
            </a:r>
            <a:r>
              <a:rPr lang="en-US" sz="1800" dirty="0" err="1"/>
              <a:t>i</a:t>
            </a:r>
            <a:r>
              <a:rPr lang="en-US" sz="1800" dirty="0"/>
              <a:t> </a:t>
            </a:r>
            <a:r>
              <a:rPr lang="en-US" sz="1800" dirty="0" err="1"/>
              <a:t>drugih</a:t>
            </a:r>
            <a:r>
              <a:rPr lang="en-US" sz="1800" dirty="0"/>
              <a:t> </a:t>
            </a:r>
            <a:r>
              <a:rPr lang="en-US" sz="1800" dirty="0" err="1"/>
              <a:t>velikih</a:t>
            </a:r>
            <a:r>
              <a:rPr lang="en-US" sz="1800" dirty="0"/>
              <a:t> </a:t>
            </a:r>
            <a:r>
              <a:rPr lang="en-US" sz="1800" dirty="0" err="1"/>
              <a:t>čestica</a:t>
            </a:r>
            <a:r>
              <a:rPr lang="en-US" sz="1800" dirty="0"/>
              <a:t>.</a:t>
            </a:r>
          </a:p>
        </p:txBody>
      </p:sp>
    </p:spTree>
    <p:extLst>
      <p:ext uri="{BB962C8B-B14F-4D97-AF65-F5344CB8AC3E}">
        <p14:creationId xmlns:p14="http://schemas.microsoft.com/office/powerpoint/2010/main" val="16926322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D6FBB9D-1CAA-4D05-AB33-BABDFE17B8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2" name="Rectangle 11">
            <a:extLst>
              <a:ext uri="{FF2B5EF4-FFF2-40B4-BE49-F238E27FC236}">
                <a16:creationId xmlns:a16="http://schemas.microsoft.com/office/drawing/2014/main" id="{04727B71-B4B6-4823-80A1-68C40B475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79A6DB05-9FB5-4B07-8675-74C23D4FD8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90D01200-0224-43C5-AB38-FB4D16B73F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CB4FCC6-DA06-4023-8D56-D8DD447A85BB}"/>
              </a:ext>
            </a:extLst>
          </p:cNvPr>
          <p:cNvSpPr>
            <a:spLocks noGrp="1"/>
          </p:cNvSpPr>
          <p:nvPr>
            <p:ph type="title"/>
          </p:nvPr>
        </p:nvSpPr>
        <p:spPr>
          <a:xfrm>
            <a:off x="612648" y="1078992"/>
            <a:ext cx="6268770" cy="1536192"/>
          </a:xfrm>
        </p:spPr>
        <p:txBody>
          <a:bodyPr vert="horz" lIns="91440" tIns="45720" rIns="91440" bIns="45720" rtlCol="0" anchor="b">
            <a:normAutofit/>
          </a:bodyPr>
          <a:lstStyle/>
          <a:p>
            <a:r>
              <a:rPr lang="en-US" sz="5200"/>
              <a:t>Limfni kapilari</a:t>
            </a:r>
          </a:p>
        </p:txBody>
      </p:sp>
      <p:sp>
        <p:nvSpPr>
          <p:cNvPr id="18" name="Rectangle 17">
            <a:extLst>
              <a:ext uri="{FF2B5EF4-FFF2-40B4-BE49-F238E27FC236}">
                <a16:creationId xmlns:a16="http://schemas.microsoft.com/office/drawing/2014/main" id="{728A44A4-A002-4A88-9FC9-1D0566C97A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3202" y="363389"/>
            <a:ext cx="73152"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3E7D5C7B-DD16-401B-85CE-4AAA2A4F51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8506" y="2935541"/>
            <a:ext cx="6217920"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6813AC07-4A7E-4A89-81CC-714ED78EEFE0}"/>
              </a:ext>
            </a:extLst>
          </p:cNvPr>
          <p:cNvSpPr>
            <a:spLocks noGrp="1"/>
          </p:cNvSpPr>
          <p:nvPr>
            <p:ph sz="half" idx="1"/>
          </p:nvPr>
        </p:nvSpPr>
        <p:spPr>
          <a:xfrm>
            <a:off x="612648" y="3355848"/>
            <a:ext cx="6268770" cy="2825496"/>
          </a:xfrm>
        </p:spPr>
        <p:txBody>
          <a:bodyPr vert="horz" lIns="91440" tIns="45720" rIns="91440" bIns="45720" rtlCol="0">
            <a:normAutofit/>
          </a:bodyPr>
          <a:lstStyle/>
          <a:p>
            <a:pPr marL="0"/>
            <a:r>
              <a:rPr lang="en-US" sz="1800" dirty="0" err="1"/>
              <a:t>Sakupljaju</a:t>
            </a:r>
            <a:r>
              <a:rPr lang="en-US" sz="1800" dirty="0"/>
              <a:t> </a:t>
            </a:r>
            <a:r>
              <a:rPr lang="en-US" sz="1800" dirty="0" err="1"/>
              <a:t>preostalu</a:t>
            </a:r>
            <a:r>
              <a:rPr lang="en-US" sz="1800" dirty="0"/>
              <a:t> 1/10 </a:t>
            </a:r>
            <a:r>
              <a:rPr lang="en-US" sz="1800" dirty="0" err="1"/>
              <a:t>tečnosti</a:t>
            </a:r>
            <a:r>
              <a:rPr lang="en-US" sz="1800" dirty="0"/>
              <a:t> u </a:t>
            </a:r>
            <a:r>
              <a:rPr lang="en-US" sz="1800" dirty="0" err="1"/>
              <a:t>cirkualciju</a:t>
            </a:r>
            <a:endParaRPr lang="en-US" sz="1800" dirty="0"/>
          </a:p>
          <a:p>
            <a:pPr marL="0"/>
            <a:r>
              <a:rPr lang="en-US" sz="1800" dirty="0" err="1"/>
              <a:t>Endotelne</a:t>
            </a:r>
            <a:r>
              <a:rPr lang="en-US" sz="1800" dirty="0"/>
              <a:t> </a:t>
            </a:r>
            <a:r>
              <a:rPr lang="en-US" sz="1800" dirty="0" err="1"/>
              <a:t>ćelije</a:t>
            </a:r>
            <a:r>
              <a:rPr lang="en-US" sz="1800" dirty="0"/>
              <a:t> </a:t>
            </a:r>
            <a:r>
              <a:rPr lang="en-US" sz="1800" dirty="0" err="1"/>
              <a:t>su</a:t>
            </a:r>
            <a:r>
              <a:rPr lang="en-US" sz="1800" dirty="0"/>
              <a:t> </a:t>
            </a:r>
            <a:r>
              <a:rPr lang="en-US" sz="1800" dirty="0" err="1"/>
              <a:t>prčvršeni</a:t>
            </a:r>
            <a:r>
              <a:rPr lang="en-US" sz="1800" dirty="0"/>
              <a:t> za </a:t>
            </a:r>
            <a:r>
              <a:rPr lang="en-US" sz="1800" dirty="0" err="1"/>
              <a:t>okolno</a:t>
            </a:r>
            <a:r>
              <a:rPr lang="en-US" sz="1800" dirty="0"/>
              <a:t> </a:t>
            </a:r>
            <a:r>
              <a:rPr lang="en-US" sz="1800" dirty="0" err="1"/>
              <a:t>vezivno</a:t>
            </a:r>
            <a:r>
              <a:rPr lang="en-US" sz="1800" dirty="0"/>
              <a:t> </a:t>
            </a:r>
            <a:r>
              <a:rPr lang="en-US" sz="1800" dirty="0" err="1"/>
              <a:t>tkivo</a:t>
            </a:r>
            <a:r>
              <a:rPr lang="en-US" sz="1800" dirty="0"/>
              <a:t> </a:t>
            </a:r>
            <a:r>
              <a:rPr lang="en-US" sz="1800" dirty="0" err="1"/>
              <a:t>preko</a:t>
            </a:r>
            <a:r>
              <a:rPr lang="en-US" sz="1800" dirty="0"/>
              <a:t> </a:t>
            </a:r>
            <a:r>
              <a:rPr lang="en-US" sz="1800" dirty="0" err="1">
                <a:effectLst>
                  <a:outerShdw blurRad="38100" dist="38100" dir="2700000" algn="tl">
                    <a:srgbClr val="000000">
                      <a:alpha val="43137"/>
                    </a:srgbClr>
                  </a:outerShdw>
                </a:effectLst>
              </a:rPr>
              <a:t>sidrenih</a:t>
            </a:r>
            <a:r>
              <a:rPr lang="en-US" sz="1800" dirty="0">
                <a:effectLst>
                  <a:outerShdw blurRad="38100" dist="38100" dir="2700000" algn="tl">
                    <a:srgbClr val="000000">
                      <a:alpha val="43137"/>
                    </a:srgbClr>
                  </a:outerShdw>
                </a:effectLst>
              </a:rPr>
              <a:t> </a:t>
            </a:r>
            <a:r>
              <a:rPr lang="en-US" sz="1800" dirty="0" err="1">
                <a:effectLst>
                  <a:outerShdw blurRad="38100" dist="38100" dir="2700000" algn="tl">
                    <a:srgbClr val="000000">
                      <a:alpha val="43137"/>
                    </a:srgbClr>
                  </a:outerShdw>
                </a:effectLst>
              </a:rPr>
              <a:t>niti</a:t>
            </a:r>
            <a:r>
              <a:rPr lang="en-US" sz="1800" dirty="0"/>
              <a:t>. </a:t>
            </a:r>
          </a:p>
          <a:p>
            <a:pPr marL="0"/>
            <a:r>
              <a:rPr lang="en-US" sz="1800" dirty="0" err="1"/>
              <a:t>Spojevi</a:t>
            </a:r>
            <a:r>
              <a:rPr lang="en-US" sz="1800" dirty="0"/>
              <a:t> </a:t>
            </a:r>
            <a:r>
              <a:rPr lang="en-US" sz="1800" dirty="0" err="1"/>
              <a:t>su</a:t>
            </a:r>
            <a:r>
              <a:rPr lang="en-US" sz="1800" dirty="0"/>
              <a:t> </a:t>
            </a:r>
            <a:r>
              <a:rPr lang="en-US" sz="1800" dirty="0" err="1"/>
              <a:t>labavi</a:t>
            </a:r>
            <a:r>
              <a:rPr lang="en-US" sz="1800" dirty="0"/>
              <a:t> pa se </a:t>
            </a:r>
            <a:r>
              <a:rPr lang="en-US" sz="1800" dirty="0" err="1"/>
              <a:t>ćelije</a:t>
            </a:r>
            <a:r>
              <a:rPr lang="en-US" sz="1800" dirty="0"/>
              <a:t> </a:t>
            </a:r>
            <a:r>
              <a:rPr lang="en-US" sz="1800" dirty="0" err="1"/>
              <a:t>preklapaju</a:t>
            </a:r>
            <a:r>
              <a:rPr lang="en-US" sz="1800" dirty="0"/>
              <a:t> </a:t>
            </a:r>
            <a:r>
              <a:rPr lang="en-US" sz="1800" dirty="0" err="1"/>
              <a:t>i</a:t>
            </a:r>
            <a:r>
              <a:rPr lang="en-US" sz="1800" dirty="0"/>
              <a:t> </a:t>
            </a:r>
            <a:r>
              <a:rPr lang="en-US" sz="1800" dirty="0" err="1"/>
              <a:t>otvaraju</a:t>
            </a:r>
            <a:r>
              <a:rPr lang="en-US" sz="1800" dirty="0"/>
              <a:t> </a:t>
            </a:r>
            <a:r>
              <a:rPr lang="en-US" sz="1800" dirty="0" err="1"/>
              <a:t>prema</a:t>
            </a:r>
            <a:r>
              <a:rPr lang="en-US" sz="1800" dirty="0"/>
              <a:t> </a:t>
            </a:r>
            <a:r>
              <a:rPr lang="en-US" sz="1800" dirty="0" err="1"/>
              <a:t>unutrašnjosti</a:t>
            </a:r>
            <a:endParaRPr lang="sr-Latn-ME" sz="1800" dirty="0"/>
          </a:p>
          <a:p>
            <a:pPr marL="0" indent="0">
              <a:buNone/>
            </a:pPr>
            <a:endParaRPr lang="en-US" sz="1800" dirty="0"/>
          </a:p>
        </p:txBody>
      </p:sp>
      <p:pic>
        <p:nvPicPr>
          <p:cNvPr id="5" name="Content Placeholder 4">
            <a:extLst>
              <a:ext uri="{FF2B5EF4-FFF2-40B4-BE49-F238E27FC236}">
                <a16:creationId xmlns:a16="http://schemas.microsoft.com/office/drawing/2014/main" id="{2F9B8D46-C57B-48FC-930E-09ED22F78036}"/>
              </a:ext>
            </a:extLst>
          </p:cNvPr>
          <p:cNvPicPr>
            <a:picLocks noGrp="1" noChangeAspect="1"/>
          </p:cNvPicPr>
          <p:nvPr>
            <p:ph sz="half" idx="2"/>
          </p:nvPr>
        </p:nvPicPr>
        <p:blipFill>
          <a:blip r:embed="rId2"/>
          <a:stretch>
            <a:fillRect/>
          </a:stretch>
        </p:blipFill>
        <p:spPr>
          <a:xfrm>
            <a:off x="7604033" y="601133"/>
            <a:ext cx="4017751" cy="5580211"/>
          </a:xfrm>
          <a:prstGeom prst="rect">
            <a:avLst/>
          </a:prstGeom>
        </p:spPr>
      </p:pic>
    </p:spTree>
    <p:extLst>
      <p:ext uri="{BB962C8B-B14F-4D97-AF65-F5344CB8AC3E}">
        <p14:creationId xmlns:p14="http://schemas.microsoft.com/office/powerpoint/2010/main" val="29725387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9">
            <a:extLst>
              <a:ext uri="{FF2B5EF4-FFF2-40B4-BE49-F238E27FC236}">
                <a16:creationId xmlns:a16="http://schemas.microsoft.com/office/drawing/2014/main" id="{B5416EBC-B41E-4F8A-BE9F-07301B682C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1">
            <a:extLst>
              <a:ext uri="{FF2B5EF4-FFF2-40B4-BE49-F238E27FC236}">
                <a16:creationId xmlns:a16="http://schemas.microsoft.com/office/drawing/2014/main" id="{AFF79527-C7F1-4E06-8126-A8E8C5FEBF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11C1DA1-FEB3-4815-8347-39FE9F89E5D7}"/>
              </a:ext>
            </a:extLst>
          </p:cNvPr>
          <p:cNvSpPr>
            <a:spLocks noGrp="1"/>
          </p:cNvSpPr>
          <p:nvPr>
            <p:ph type="title"/>
          </p:nvPr>
        </p:nvSpPr>
        <p:spPr>
          <a:xfrm>
            <a:off x="868680" y="1719072"/>
            <a:ext cx="3103427" cy="3520440"/>
          </a:xfrm>
        </p:spPr>
        <p:txBody>
          <a:bodyPr anchor="t">
            <a:normAutofit/>
          </a:bodyPr>
          <a:lstStyle/>
          <a:p>
            <a:r>
              <a:rPr lang="sr-Latn-ME" sz="3600"/>
              <a:t>Protok limfe</a:t>
            </a:r>
            <a:endParaRPr lang="en-GB" sz="3600"/>
          </a:p>
        </p:txBody>
      </p:sp>
      <p:sp>
        <p:nvSpPr>
          <p:cNvPr id="18" name="Rectangle 13">
            <a:extLst>
              <a:ext uri="{FF2B5EF4-FFF2-40B4-BE49-F238E27FC236}">
                <a16:creationId xmlns:a16="http://schemas.microsoft.com/office/drawing/2014/main" id="{55986208-8A53-4E92-9197-6B57BCCB2F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9" name="Content Placeholder 2">
            <a:extLst>
              <a:ext uri="{FF2B5EF4-FFF2-40B4-BE49-F238E27FC236}">
                <a16:creationId xmlns:a16="http://schemas.microsoft.com/office/drawing/2014/main" id="{54F29953-88C4-4703-82CD-08143CA0A99E}"/>
              </a:ext>
            </a:extLst>
          </p:cNvPr>
          <p:cNvGraphicFramePr>
            <a:graphicFrameLocks noGrp="1"/>
          </p:cNvGraphicFramePr>
          <p:nvPr>
            <p:ph idx="1"/>
            <p:extLst>
              <p:ext uri="{D42A27DB-BD31-4B8C-83A1-F6EECF244321}">
                <p14:modId xmlns:p14="http://schemas.microsoft.com/office/powerpoint/2010/main" val="2146014976"/>
              </p:ext>
            </p:extLst>
          </p:nvPr>
        </p:nvGraphicFramePr>
        <p:xfrm>
          <a:off x="4727448" y="640080"/>
          <a:ext cx="6967728" cy="55778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639964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5416EBC-B41E-4F8A-BE9F-07301B682C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ectangle 11">
            <a:extLst>
              <a:ext uri="{FF2B5EF4-FFF2-40B4-BE49-F238E27FC236}">
                <a16:creationId xmlns:a16="http://schemas.microsoft.com/office/drawing/2014/main" id="{AFF79527-C7F1-4E06-8126-A8E8C5FEBF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8E125CC-51EA-41B4-86E5-850EF6D47973}"/>
              </a:ext>
            </a:extLst>
          </p:cNvPr>
          <p:cNvSpPr>
            <a:spLocks noGrp="1"/>
          </p:cNvSpPr>
          <p:nvPr>
            <p:ph type="title"/>
          </p:nvPr>
        </p:nvSpPr>
        <p:spPr>
          <a:xfrm>
            <a:off x="868680" y="1719072"/>
            <a:ext cx="3103427" cy="3520440"/>
          </a:xfrm>
        </p:spPr>
        <p:txBody>
          <a:bodyPr anchor="t">
            <a:normAutofit/>
          </a:bodyPr>
          <a:lstStyle/>
          <a:p>
            <a:r>
              <a:rPr lang="sr-Latn-ME" sz="3600"/>
              <a:t>Uloga limfnog sistema</a:t>
            </a:r>
            <a:endParaRPr lang="en-GB" sz="3600"/>
          </a:p>
        </p:txBody>
      </p:sp>
      <p:sp>
        <p:nvSpPr>
          <p:cNvPr id="14" name="Rectangle 13">
            <a:extLst>
              <a:ext uri="{FF2B5EF4-FFF2-40B4-BE49-F238E27FC236}">
                <a16:creationId xmlns:a16="http://schemas.microsoft.com/office/drawing/2014/main" id="{55986208-8A53-4E92-9197-6B57BCCB2F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Content Placeholder 2">
            <a:extLst>
              <a:ext uri="{FF2B5EF4-FFF2-40B4-BE49-F238E27FC236}">
                <a16:creationId xmlns:a16="http://schemas.microsoft.com/office/drawing/2014/main" id="{5C400978-7505-467E-9B36-E98DE7229CD6}"/>
              </a:ext>
            </a:extLst>
          </p:cNvPr>
          <p:cNvGraphicFramePr>
            <a:graphicFrameLocks noGrp="1"/>
          </p:cNvGraphicFramePr>
          <p:nvPr>
            <p:ph idx="1"/>
            <p:extLst>
              <p:ext uri="{D42A27DB-BD31-4B8C-83A1-F6EECF244321}">
                <p14:modId xmlns:p14="http://schemas.microsoft.com/office/powerpoint/2010/main" val="1700463761"/>
              </p:ext>
            </p:extLst>
          </p:nvPr>
        </p:nvGraphicFramePr>
        <p:xfrm>
          <a:off x="4727448" y="640080"/>
          <a:ext cx="6967728" cy="55778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689148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FDA07-2918-476C-89FB-52D83952B526}"/>
              </a:ext>
            </a:extLst>
          </p:cNvPr>
          <p:cNvSpPr>
            <a:spLocks noGrp="1"/>
          </p:cNvSpPr>
          <p:nvPr>
            <p:ph type="title"/>
          </p:nvPr>
        </p:nvSpPr>
        <p:spPr/>
        <p:txBody>
          <a:bodyPr>
            <a:normAutofit fontScale="90000"/>
          </a:bodyPr>
          <a:lstStyle/>
          <a:p>
            <a:r>
              <a:rPr lang="sr-Latn-ME" dirty="0"/>
              <a:t>Struktura mikrocirkulacije i kapilarnog sistema</a:t>
            </a:r>
            <a:endParaRPr lang="en-GB" dirty="0"/>
          </a:p>
        </p:txBody>
      </p:sp>
      <p:sp>
        <p:nvSpPr>
          <p:cNvPr id="3" name="Content Placeholder 2">
            <a:extLst>
              <a:ext uri="{FF2B5EF4-FFF2-40B4-BE49-F238E27FC236}">
                <a16:creationId xmlns:a16="http://schemas.microsoft.com/office/drawing/2014/main" id="{E9A5CDC2-87B6-4D68-B057-92B8BBED28F4}"/>
              </a:ext>
            </a:extLst>
          </p:cNvPr>
          <p:cNvSpPr>
            <a:spLocks noGrp="1"/>
          </p:cNvSpPr>
          <p:nvPr>
            <p:ph sz="half" idx="1"/>
          </p:nvPr>
        </p:nvSpPr>
        <p:spPr>
          <a:xfrm>
            <a:off x="1115568" y="2209800"/>
            <a:ext cx="4937760" cy="4381500"/>
          </a:xfrm>
        </p:spPr>
        <p:txBody>
          <a:bodyPr/>
          <a:lstStyle/>
          <a:p>
            <a:pPr marL="0" indent="0">
              <a:buNone/>
            </a:pPr>
            <a:r>
              <a:rPr lang="sr-Latn-ME" dirty="0"/>
              <a:t>Mikrocirkualcija je ključna za dopremanje hranljivih materija u svakom organu</a:t>
            </a:r>
          </a:p>
          <a:p>
            <a:pPr marL="0" indent="0">
              <a:buNone/>
            </a:pPr>
            <a:r>
              <a:rPr lang="sr-Latn-ME" dirty="0"/>
              <a:t>Svaka arterija se u organu grana 6 do 8 puta dok ne dostignu male lumene koji odgovaraju arteriolama (20 µm)</a:t>
            </a:r>
            <a:endParaRPr lang="en-GB" dirty="0"/>
          </a:p>
        </p:txBody>
      </p:sp>
      <p:sp>
        <p:nvSpPr>
          <p:cNvPr id="4" name="Content Placeholder 3">
            <a:extLst>
              <a:ext uri="{FF2B5EF4-FFF2-40B4-BE49-F238E27FC236}">
                <a16:creationId xmlns:a16="http://schemas.microsoft.com/office/drawing/2014/main" id="{EDE10C94-D283-4AC0-B400-A358B86313F6}"/>
              </a:ext>
            </a:extLst>
          </p:cNvPr>
          <p:cNvSpPr>
            <a:spLocks noGrp="1"/>
          </p:cNvSpPr>
          <p:nvPr>
            <p:ph sz="half" idx="2"/>
          </p:nvPr>
        </p:nvSpPr>
        <p:spPr>
          <a:xfrm>
            <a:off x="6345936" y="2209800"/>
            <a:ext cx="4937760" cy="3962400"/>
          </a:xfrm>
        </p:spPr>
        <p:txBody>
          <a:bodyPr/>
          <a:lstStyle/>
          <a:p>
            <a:pPr marL="0" indent="0">
              <a:buNone/>
            </a:pPr>
            <a:r>
              <a:rPr lang="sr-Latn-ME" dirty="0"/>
              <a:t>Arteriole se dalje granaju 2 do 5 puta dok dijametar ne dostigne veličinu 5 do 9 µm i na krajevima se nastavljaju u kapilare.</a:t>
            </a:r>
            <a:endParaRPr lang="en-GB" dirty="0"/>
          </a:p>
        </p:txBody>
      </p:sp>
    </p:spTree>
    <p:extLst>
      <p:ext uri="{BB962C8B-B14F-4D97-AF65-F5344CB8AC3E}">
        <p14:creationId xmlns:p14="http://schemas.microsoft.com/office/powerpoint/2010/main" val="14129516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2C1F569-8035-4221-BD46-DE9F727DB3E3}"/>
              </a:ext>
            </a:extLst>
          </p:cNvPr>
          <p:cNvSpPr>
            <a:spLocks noGrp="1"/>
          </p:cNvSpPr>
          <p:nvPr>
            <p:ph sz="half" idx="1"/>
          </p:nvPr>
        </p:nvSpPr>
        <p:spPr>
          <a:xfrm>
            <a:off x="1115568" y="914400"/>
            <a:ext cx="4937760" cy="5257800"/>
          </a:xfrm>
        </p:spPr>
        <p:txBody>
          <a:bodyPr/>
          <a:lstStyle/>
          <a:p>
            <a:pPr marL="0" indent="0">
              <a:buNone/>
            </a:pPr>
            <a:r>
              <a:rPr lang="sr-Latn-ME" dirty="0"/>
              <a:t>Arteriole sadrže dosta mišićnih ćelija, i prelaskom u kapilare gube mišiće osim na mjestima gdje obuhvataju kapilare – prekapilarni sfinkteri.</a:t>
            </a:r>
          </a:p>
          <a:p>
            <a:pPr marL="0" indent="0">
              <a:buNone/>
            </a:pPr>
            <a:r>
              <a:rPr lang="sr-Latn-ME" dirty="0"/>
              <a:t>Venule koje se nastavljaju na drugom kraju kapilara imaju mnogo manje mišićnih ćelija</a:t>
            </a:r>
            <a:endParaRPr lang="en-GB" dirty="0"/>
          </a:p>
        </p:txBody>
      </p:sp>
      <p:pic>
        <p:nvPicPr>
          <p:cNvPr id="5" name="Content Placeholder 4">
            <a:extLst>
              <a:ext uri="{FF2B5EF4-FFF2-40B4-BE49-F238E27FC236}">
                <a16:creationId xmlns:a16="http://schemas.microsoft.com/office/drawing/2014/main" id="{B99A0F6B-17A5-4288-9072-07A612C54CE8}"/>
              </a:ext>
            </a:extLst>
          </p:cNvPr>
          <p:cNvPicPr>
            <a:picLocks noGrp="1" noChangeAspect="1"/>
          </p:cNvPicPr>
          <p:nvPr>
            <p:ph sz="half" idx="2"/>
          </p:nvPr>
        </p:nvPicPr>
        <p:blipFill>
          <a:blip r:embed="rId2"/>
          <a:stretch>
            <a:fillRect/>
          </a:stretch>
        </p:blipFill>
        <p:spPr>
          <a:xfrm>
            <a:off x="6564313" y="1916472"/>
            <a:ext cx="4938712" cy="2778993"/>
          </a:xfrm>
          <a:prstGeom prst="rect">
            <a:avLst/>
          </a:prstGeom>
        </p:spPr>
      </p:pic>
    </p:spTree>
    <p:extLst>
      <p:ext uri="{BB962C8B-B14F-4D97-AF65-F5344CB8AC3E}">
        <p14:creationId xmlns:p14="http://schemas.microsoft.com/office/powerpoint/2010/main" val="34832867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A3EFD5-0EB8-4079-B5B8-CC61F90825B2}"/>
              </a:ext>
            </a:extLst>
          </p:cNvPr>
          <p:cNvSpPr>
            <a:spLocks noGrp="1"/>
          </p:cNvSpPr>
          <p:nvPr>
            <p:ph type="title"/>
          </p:nvPr>
        </p:nvSpPr>
        <p:spPr/>
        <p:txBody>
          <a:bodyPr/>
          <a:lstStyle/>
          <a:p>
            <a:r>
              <a:rPr lang="sr-Latn-ME" dirty="0"/>
              <a:t>Struktura kapilarnog zida</a:t>
            </a:r>
            <a:endParaRPr lang="en-GB" dirty="0"/>
          </a:p>
        </p:txBody>
      </p:sp>
      <p:sp>
        <p:nvSpPr>
          <p:cNvPr id="3" name="Content Placeholder 2">
            <a:extLst>
              <a:ext uri="{FF2B5EF4-FFF2-40B4-BE49-F238E27FC236}">
                <a16:creationId xmlns:a16="http://schemas.microsoft.com/office/drawing/2014/main" id="{EDFF7ED0-265F-41C4-B6F8-4D5B8D7CBE82}"/>
              </a:ext>
            </a:extLst>
          </p:cNvPr>
          <p:cNvSpPr>
            <a:spLocks noGrp="1"/>
          </p:cNvSpPr>
          <p:nvPr>
            <p:ph sz="half" idx="1"/>
          </p:nvPr>
        </p:nvSpPr>
        <p:spPr/>
        <p:txBody>
          <a:bodyPr/>
          <a:lstStyle/>
          <a:p>
            <a:pPr marL="0" indent="0">
              <a:buNone/>
            </a:pPr>
            <a:r>
              <a:rPr lang="sr-Latn-ME" dirty="0"/>
              <a:t>Kapilarni zid se sastoji od 1 sloja endotelnih ćelija koji je obložen sa bazalnom membranom.</a:t>
            </a:r>
          </a:p>
          <a:p>
            <a:pPr marL="0" indent="0">
              <a:buNone/>
            </a:pPr>
            <a:r>
              <a:rPr lang="sr-Latn-ME" dirty="0"/>
              <a:t>Dijametar je takav da mogu da prolaze uobličeni krvni elementi</a:t>
            </a:r>
            <a:endParaRPr lang="en-GB" dirty="0"/>
          </a:p>
        </p:txBody>
      </p:sp>
      <p:sp>
        <p:nvSpPr>
          <p:cNvPr id="4" name="Content Placeholder 3">
            <a:extLst>
              <a:ext uri="{FF2B5EF4-FFF2-40B4-BE49-F238E27FC236}">
                <a16:creationId xmlns:a16="http://schemas.microsoft.com/office/drawing/2014/main" id="{D7AC14E1-2287-4130-94CE-25D8CDE9D635}"/>
              </a:ext>
            </a:extLst>
          </p:cNvPr>
          <p:cNvSpPr>
            <a:spLocks noGrp="1"/>
          </p:cNvSpPr>
          <p:nvPr>
            <p:ph sz="half" idx="2"/>
          </p:nvPr>
        </p:nvSpPr>
        <p:spPr/>
        <p:txBody>
          <a:bodyPr/>
          <a:lstStyle/>
          <a:p>
            <a:pPr marL="0" indent="0">
              <a:buNone/>
            </a:pPr>
            <a:r>
              <a:rPr lang="sr-Latn-ME" dirty="0"/>
              <a:t>Transport kroz kapilarni zid se ostvaruje kroz:</a:t>
            </a:r>
          </a:p>
          <a:p>
            <a:pPr marL="514350" indent="-514350">
              <a:buAutoNum type="arabicPeriod"/>
            </a:pPr>
            <a:r>
              <a:rPr lang="sr-Latn-ME" dirty="0"/>
              <a:t>Intersticijalni procjep (između endotelnih ćelija)</a:t>
            </a:r>
          </a:p>
          <a:p>
            <a:pPr marL="514350" indent="-514350">
              <a:buAutoNum type="arabicPeriod"/>
            </a:pPr>
            <a:r>
              <a:rPr lang="sr-Latn-ME" dirty="0"/>
              <a:t>Pinocitnih vezikula (unutar nedotelnih ćelija)</a:t>
            </a:r>
            <a:endParaRPr lang="en-GB" dirty="0"/>
          </a:p>
        </p:txBody>
      </p:sp>
    </p:spTree>
    <p:extLst>
      <p:ext uri="{BB962C8B-B14F-4D97-AF65-F5344CB8AC3E}">
        <p14:creationId xmlns:p14="http://schemas.microsoft.com/office/powerpoint/2010/main" val="22088260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C68A55F-7B32-44D8-AEE5-1AF4053265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3B1FC00-D232-45AC-A468-C0F11A16EEE3}"/>
              </a:ext>
            </a:extLst>
          </p:cNvPr>
          <p:cNvSpPr>
            <a:spLocks noGrp="1"/>
          </p:cNvSpPr>
          <p:nvPr>
            <p:ph type="title"/>
          </p:nvPr>
        </p:nvSpPr>
        <p:spPr>
          <a:xfrm>
            <a:off x="655320" y="429030"/>
            <a:ext cx="2834640" cy="5457589"/>
          </a:xfrm>
        </p:spPr>
        <p:txBody>
          <a:bodyPr anchor="ctr">
            <a:normAutofit/>
          </a:bodyPr>
          <a:lstStyle/>
          <a:p>
            <a:r>
              <a:rPr lang="sr-Latn-ME" dirty="0"/>
              <a:t>Protok krvi kroz kapilare</a:t>
            </a:r>
            <a:endParaRPr lang="en-GB" dirty="0"/>
          </a:p>
        </p:txBody>
      </p:sp>
      <p:sp>
        <p:nvSpPr>
          <p:cNvPr id="12" name="Rectangle 11">
            <a:extLst>
              <a:ext uri="{FF2B5EF4-FFF2-40B4-BE49-F238E27FC236}">
                <a16:creationId xmlns:a16="http://schemas.microsoft.com/office/drawing/2014/main" id="{CD1AAA2C-FBBE-42AA-B869-31D524B765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5320" y="6112341"/>
            <a:ext cx="10835640"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5F937BBF-9326-4230-AB1B-F1795E350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045208" y="4686084"/>
            <a:ext cx="54864" cy="2834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Content Placeholder 2">
            <a:extLst>
              <a:ext uri="{FF2B5EF4-FFF2-40B4-BE49-F238E27FC236}">
                <a16:creationId xmlns:a16="http://schemas.microsoft.com/office/drawing/2014/main" id="{E2C4FE8B-AEE6-4E63-AC9E-E3F7C1397285}"/>
              </a:ext>
            </a:extLst>
          </p:cNvPr>
          <p:cNvGraphicFramePr>
            <a:graphicFrameLocks noGrp="1"/>
          </p:cNvGraphicFramePr>
          <p:nvPr>
            <p:ph idx="1"/>
            <p:extLst>
              <p:ext uri="{D42A27DB-BD31-4B8C-83A1-F6EECF244321}">
                <p14:modId xmlns:p14="http://schemas.microsoft.com/office/powerpoint/2010/main" val="2819063180"/>
              </p:ext>
            </p:extLst>
          </p:nvPr>
        </p:nvGraphicFramePr>
        <p:xfrm>
          <a:off x="4041648" y="429030"/>
          <a:ext cx="7452360" cy="54597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837990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41ECF-19D5-44DD-A848-E991F8834E76}"/>
              </a:ext>
            </a:extLst>
          </p:cNvPr>
          <p:cNvSpPr>
            <a:spLocks noGrp="1"/>
          </p:cNvSpPr>
          <p:nvPr>
            <p:ph type="title"/>
          </p:nvPr>
        </p:nvSpPr>
        <p:spPr/>
        <p:txBody>
          <a:bodyPr>
            <a:normAutofit fontScale="90000"/>
          </a:bodyPr>
          <a:lstStyle/>
          <a:p>
            <a:r>
              <a:rPr lang="sr-Latn-ME" dirty="0"/>
              <a:t>Razmjena materija između krvi i intersticijuma</a:t>
            </a:r>
            <a:endParaRPr lang="en-GB" dirty="0"/>
          </a:p>
        </p:txBody>
      </p:sp>
      <p:sp>
        <p:nvSpPr>
          <p:cNvPr id="3" name="Content Placeholder 2">
            <a:extLst>
              <a:ext uri="{FF2B5EF4-FFF2-40B4-BE49-F238E27FC236}">
                <a16:creationId xmlns:a16="http://schemas.microsoft.com/office/drawing/2014/main" id="{47FA9392-6497-45FE-A27A-7086BB3357D3}"/>
              </a:ext>
            </a:extLst>
          </p:cNvPr>
          <p:cNvSpPr>
            <a:spLocks noGrp="1"/>
          </p:cNvSpPr>
          <p:nvPr>
            <p:ph idx="1"/>
          </p:nvPr>
        </p:nvSpPr>
        <p:spPr>
          <a:xfrm>
            <a:off x="1115568" y="2038350"/>
            <a:ext cx="10168128" cy="4133850"/>
          </a:xfrm>
        </p:spPr>
        <p:txBody>
          <a:bodyPr/>
          <a:lstStyle/>
          <a:p>
            <a:pPr marL="0" indent="0">
              <a:buNone/>
            </a:pPr>
            <a:r>
              <a:rPr lang="sr-Latn-ME" dirty="0"/>
              <a:t>Glavni mehanizam transporta je difuzija.</a:t>
            </a:r>
          </a:p>
          <a:p>
            <a:pPr marL="0" indent="0">
              <a:buNone/>
            </a:pPr>
            <a:r>
              <a:rPr lang="sr-Latn-ME" dirty="0">
                <a:effectLst>
                  <a:outerShdw blurRad="38100" dist="38100" dir="2700000" algn="tl">
                    <a:srgbClr val="000000">
                      <a:alpha val="43137"/>
                    </a:srgbClr>
                  </a:outerShdw>
                </a:effectLst>
              </a:rPr>
              <a:t>Liposolubilne supstance </a:t>
            </a:r>
            <a:r>
              <a:rPr lang="sr-Latn-ME" dirty="0"/>
              <a:t>difunduju kroz ćelijske zidove (O2, CO2) – transport im je mnogo veći </a:t>
            </a:r>
          </a:p>
          <a:p>
            <a:pPr marL="0" indent="0">
              <a:buNone/>
            </a:pPr>
            <a:r>
              <a:rPr lang="sr-Latn-ME" dirty="0">
                <a:effectLst>
                  <a:outerShdw blurRad="38100" dist="38100" dir="2700000" algn="tl">
                    <a:srgbClr val="000000">
                      <a:alpha val="43137"/>
                    </a:srgbClr>
                  </a:outerShdw>
                </a:effectLst>
              </a:rPr>
              <a:t>Hidrosolubilne supstance </a:t>
            </a:r>
            <a:r>
              <a:rPr lang="sr-Latn-ME" dirty="0"/>
              <a:t>difunduju kroz intercelularne pore (voda, Na, glukoza) – pore čine hiljaditi dio membrane brzina njihovog toplotnog kretanja je velika tako da se voda plazme razmijeni sa vodom intersticijuma se razmijeni 80 puta dok plazme pređe svoj put kroz kapilare za 1 min</a:t>
            </a:r>
            <a:endParaRPr lang="en-GB" dirty="0"/>
          </a:p>
        </p:txBody>
      </p:sp>
    </p:spTree>
    <p:extLst>
      <p:ext uri="{BB962C8B-B14F-4D97-AF65-F5344CB8AC3E}">
        <p14:creationId xmlns:p14="http://schemas.microsoft.com/office/powerpoint/2010/main" val="20904675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BEC630D-E75A-40F1-95D3-696A5283B5BB}"/>
              </a:ext>
            </a:extLst>
          </p:cNvPr>
          <p:cNvSpPr>
            <a:spLocks noGrp="1"/>
          </p:cNvSpPr>
          <p:nvPr>
            <p:ph idx="1"/>
          </p:nvPr>
        </p:nvSpPr>
        <p:spPr>
          <a:xfrm>
            <a:off x="1115568" y="1482571"/>
            <a:ext cx="10168128" cy="4689629"/>
          </a:xfrm>
        </p:spPr>
        <p:txBody>
          <a:bodyPr>
            <a:normAutofit lnSpcReduction="10000"/>
          </a:bodyPr>
          <a:lstStyle/>
          <a:p>
            <a:pPr marL="0" indent="0">
              <a:buNone/>
            </a:pPr>
            <a:r>
              <a:rPr lang="sr-Latn-ME" dirty="0">
                <a:effectLst>
                  <a:outerShdw blurRad="38100" dist="38100" dir="2700000" algn="tl">
                    <a:srgbClr val="000000">
                      <a:alpha val="43137"/>
                    </a:srgbClr>
                  </a:outerShdw>
                </a:effectLst>
              </a:rPr>
              <a:t>Veličina molekula </a:t>
            </a:r>
            <a:r>
              <a:rPr lang="sr-Latn-ME" dirty="0"/>
              <a:t>utiče na propusnot molekula obzirom da je njihov promjer 6 do 9 nanom (molekuli vode su 20 puta manji, molekuli proteina su veći dok su joni Na, Cl, glukoza između veličina molekula vode i proteina)</a:t>
            </a:r>
          </a:p>
          <a:p>
            <a:pPr marL="0" indent="0">
              <a:buNone/>
            </a:pPr>
            <a:r>
              <a:rPr lang="sr-Latn-ME" dirty="0">
                <a:effectLst>
                  <a:outerShdw blurRad="38100" dist="38100" dir="2700000" algn="tl">
                    <a:srgbClr val="000000">
                      <a:alpha val="43137"/>
                    </a:srgbClr>
                  </a:outerShdw>
                </a:effectLst>
              </a:rPr>
              <a:t>Koncentracijski gradijent </a:t>
            </a:r>
            <a:r>
              <a:rPr lang="sr-Latn-ME" dirty="0"/>
              <a:t>supstanci sa obje strane </a:t>
            </a:r>
            <a:r>
              <a:rPr lang="sr-Latn-ME"/>
              <a:t>kapilarnih membrana (pr koncentracija O2 je mnogo veća u krvi nego u intersticijumu te će se brzo kretati ka intersticijumu; koncentracija hranljivih materija su malo veći nego u intersticijumu i ta mala razlika je dovoljna za difuziju kroz kapilarni zid)</a:t>
            </a:r>
            <a:endParaRPr lang="en-GB" dirty="0"/>
          </a:p>
        </p:txBody>
      </p:sp>
    </p:spTree>
    <p:extLst>
      <p:ext uri="{BB962C8B-B14F-4D97-AF65-F5344CB8AC3E}">
        <p14:creationId xmlns:p14="http://schemas.microsoft.com/office/powerpoint/2010/main" val="27008988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D6FBB9D-1CAA-4D05-AB33-BABDFE17B8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2" name="Rectangle 11">
            <a:extLst>
              <a:ext uri="{FF2B5EF4-FFF2-40B4-BE49-F238E27FC236}">
                <a16:creationId xmlns:a16="http://schemas.microsoft.com/office/drawing/2014/main" id="{04727B71-B4B6-4823-80A1-68C40B475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79A6DB05-9FB5-4B07-8675-74C23D4FD8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2C9A9DA9-7DC8-488B-A882-123947B0F3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Rectangle 17">
            <a:extLst>
              <a:ext uri="{FF2B5EF4-FFF2-40B4-BE49-F238E27FC236}">
                <a16:creationId xmlns:a16="http://schemas.microsoft.com/office/drawing/2014/main" id="{57F6BDD4-E066-4008-8011-6CC31AEB4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9575" y="633619"/>
            <a:ext cx="4279383" cy="5495925"/>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4D04D93-BF49-4912-96B5-8E6A30F18F40}"/>
              </a:ext>
            </a:extLst>
          </p:cNvPr>
          <p:cNvSpPr>
            <a:spLocks noGrp="1"/>
          </p:cNvSpPr>
          <p:nvPr>
            <p:ph type="title"/>
          </p:nvPr>
        </p:nvSpPr>
        <p:spPr>
          <a:xfrm>
            <a:off x="841247" y="978619"/>
            <a:ext cx="3410712" cy="1106424"/>
          </a:xfrm>
        </p:spPr>
        <p:txBody>
          <a:bodyPr vert="horz" lIns="91440" tIns="45720" rIns="91440" bIns="45720" rtlCol="0" anchor="ctr">
            <a:normAutofit/>
          </a:bodyPr>
          <a:lstStyle/>
          <a:p>
            <a:r>
              <a:rPr lang="en-US" sz="2600"/>
              <a:t>Intersticijum i intersticijska tečnost</a:t>
            </a:r>
          </a:p>
        </p:txBody>
      </p:sp>
      <p:sp>
        <p:nvSpPr>
          <p:cNvPr id="20" name="Rectangle 19">
            <a:extLst>
              <a:ext uri="{FF2B5EF4-FFF2-40B4-BE49-F238E27FC236}">
                <a16:creationId xmlns:a16="http://schemas.microsoft.com/office/drawing/2014/main" id="{2711A8FB-68FC-45FC-B01E-38F809E2D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5567" y="1171300"/>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2A865FE3-5FC9-4049-87CF-30019C46C0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7459" y="2093976"/>
            <a:ext cx="3328416" cy="9144"/>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2A0ED814-427F-44B2-A2E2-6DAC35AAB763}"/>
              </a:ext>
            </a:extLst>
          </p:cNvPr>
          <p:cNvSpPr>
            <a:spLocks noGrp="1"/>
          </p:cNvSpPr>
          <p:nvPr>
            <p:ph sz="half" idx="1"/>
          </p:nvPr>
        </p:nvSpPr>
        <p:spPr>
          <a:xfrm>
            <a:off x="841248" y="2252870"/>
            <a:ext cx="3412219" cy="3560251"/>
          </a:xfrm>
        </p:spPr>
        <p:txBody>
          <a:bodyPr vert="horz" lIns="91440" tIns="45720" rIns="91440" bIns="45720" rtlCol="0">
            <a:normAutofit/>
          </a:bodyPr>
          <a:lstStyle/>
          <a:p>
            <a:pPr marL="0" indent="0">
              <a:buNone/>
            </a:pPr>
            <a:r>
              <a:rPr lang="en-US" sz="1700" dirty="0" err="1"/>
              <a:t>Jedna</a:t>
            </a:r>
            <a:r>
              <a:rPr lang="en-US" sz="1700" dirty="0"/>
              <a:t> </a:t>
            </a:r>
            <a:r>
              <a:rPr lang="en-US" sz="1700" dirty="0" err="1"/>
              <a:t>šestina</a:t>
            </a:r>
            <a:r>
              <a:rPr lang="en-US" sz="1700" dirty="0"/>
              <a:t> </a:t>
            </a:r>
            <a:r>
              <a:rPr lang="en-US" sz="1700" dirty="0" err="1"/>
              <a:t>svih</a:t>
            </a:r>
            <a:r>
              <a:rPr lang="en-US" sz="1700" dirty="0"/>
              <a:t> </a:t>
            </a:r>
            <a:r>
              <a:rPr lang="en-US" sz="1700" dirty="0" err="1"/>
              <a:t>tkiva</a:t>
            </a:r>
            <a:r>
              <a:rPr lang="en-US" sz="1700" dirty="0"/>
              <a:t> </a:t>
            </a:r>
            <a:r>
              <a:rPr lang="en-US" sz="1700" dirty="0" err="1"/>
              <a:t>organizma</a:t>
            </a:r>
            <a:r>
              <a:rPr lang="en-US" sz="1700" dirty="0"/>
              <a:t> </a:t>
            </a:r>
            <a:r>
              <a:rPr lang="en-US" sz="1700" dirty="0" err="1"/>
              <a:t>otpada</a:t>
            </a:r>
            <a:r>
              <a:rPr lang="en-US" sz="1700" dirty="0"/>
              <a:t> </a:t>
            </a:r>
            <a:r>
              <a:rPr lang="en-US" sz="1700" dirty="0" err="1"/>
              <a:t>na</a:t>
            </a:r>
            <a:r>
              <a:rPr lang="en-US" sz="1700" dirty="0"/>
              <a:t> </a:t>
            </a:r>
            <a:r>
              <a:rPr lang="en-US" sz="1700" dirty="0" err="1"/>
              <a:t>prostor</a:t>
            </a:r>
            <a:r>
              <a:rPr lang="en-US" sz="1700" dirty="0"/>
              <a:t> </a:t>
            </a:r>
            <a:r>
              <a:rPr lang="en-US" sz="1700" dirty="0" err="1"/>
              <a:t>između</a:t>
            </a:r>
            <a:r>
              <a:rPr lang="en-US" sz="1700" dirty="0"/>
              <a:t> </a:t>
            </a:r>
            <a:r>
              <a:rPr lang="en-US" sz="1700" dirty="0" err="1"/>
              <a:t>ćelija</a:t>
            </a:r>
            <a:r>
              <a:rPr lang="en-US" sz="1700" dirty="0"/>
              <a:t> </a:t>
            </a:r>
            <a:r>
              <a:rPr lang="en-US" sz="1700" dirty="0" err="1"/>
              <a:t>i</a:t>
            </a:r>
            <a:r>
              <a:rPr lang="en-US" sz="1700" dirty="0"/>
              <a:t> </a:t>
            </a:r>
            <a:r>
              <a:rPr lang="en-US" sz="1700" dirty="0" err="1"/>
              <a:t>označava</a:t>
            </a:r>
            <a:r>
              <a:rPr lang="en-US" sz="1700" dirty="0"/>
              <a:t> se </a:t>
            </a:r>
            <a:r>
              <a:rPr lang="en-US" sz="1700" dirty="0" err="1"/>
              <a:t>kao</a:t>
            </a:r>
            <a:r>
              <a:rPr lang="en-US" sz="1700" dirty="0"/>
              <a:t> </a:t>
            </a:r>
            <a:r>
              <a:rPr lang="en-US" sz="1700" dirty="0" err="1">
                <a:effectLst>
                  <a:outerShdw blurRad="38100" dist="38100" dir="2700000" algn="tl">
                    <a:srgbClr val="000000">
                      <a:alpha val="43137"/>
                    </a:srgbClr>
                  </a:outerShdw>
                </a:effectLst>
              </a:rPr>
              <a:t>intersticijum</a:t>
            </a:r>
            <a:r>
              <a:rPr lang="en-US" sz="1700" dirty="0">
                <a:effectLst>
                  <a:outerShdw blurRad="38100" dist="38100" dir="2700000" algn="tl">
                    <a:srgbClr val="000000">
                      <a:alpha val="43137"/>
                    </a:srgbClr>
                  </a:outerShdw>
                </a:effectLst>
              </a:rPr>
              <a:t> </a:t>
            </a:r>
            <a:r>
              <a:rPr lang="en-US" sz="1700" dirty="0" err="1">
                <a:effectLst>
                  <a:outerShdw blurRad="38100" dist="38100" dir="2700000" algn="tl">
                    <a:srgbClr val="000000">
                      <a:alpha val="43137"/>
                    </a:srgbClr>
                  </a:outerShdw>
                </a:effectLst>
              </a:rPr>
              <a:t>ili</a:t>
            </a:r>
            <a:r>
              <a:rPr lang="en-US" sz="1700" dirty="0">
                <a:effectLst>
                  <a:outerShdw blurRad="38100" dist="38100" dir="2700000" algn="tl">
                    <a:srgbClr val="000000">
                      <a:alpha val="43137"/>
                    </a:srgbClr>
                  </a:outerShdw>
                </a:effectLst>
              </a:rPr>
              <a:t> </a:t>
            </a:r>
            <a:r>
              <a:rPr lang="en-US" sz="1700" dirty="0" err="1">
                <a:effectLst>
                  <a:outerShdw blurRad="38100" dist="38100" dir="2700000" algn="tl">
                    <a:srgbClr val="000000">
                      <a:alpha val="43137"/>
                    </a:srgbClr>
                  </a:outerShdw>
                </a:effectLst>
              </a:rPr>
              <a:t>intersticijalni</a:t>
            </a:r>
            <a:r>
              <a:rPr lang="en-US" sz="1700" dirty="0">
                <a:effectLst>
                  <a:outerShdw blurRad="38100" dist="38100" dir="2700000" algn="tl">
                    <a:srgbClr val="000000">
                      <a:alpha val="43137"/>
                    </a:srgbClr>
                  </a:outerShdw>
                </a:effectLst>
              </a:rPr>
              <a:t> </a:t>
            </a:r>
            <a:r>
              <a:rPr lang="en-US" sz="1700" dirty="0" err="1">
                <a:effectLst>
                  <a:outerShdw blurRad="38100" dist="38100" dir="2700000" algn="tl">
                    <a:srgbClr val="000000">
                      <a:alpha val="43137"/>
                    </a:srgbClr>
                  </a:outerShdw>
                </a:effectLst>
              </a:rPr>
              <a:t>prostor</a:t>
            </a:r>
            <a:endParaRPr lang="en-US" sz="1700" dirty="0">
              <a:effectLst>
                <a:outerShdw blurRad="38100" dist="38100" dir="2700000" algn="tl">
                  <a:srgbClr val="000000">
                    <a:alpha val="43137"/>
                  </a:srgbClr>
                </a:outerShdw>
              </a:effectLst>
            </a:endParaRPr>
          </a:p>
        </p:txBody>
      </p:sp>
      <p:pic>
        <p:nvPicPr>
          <p:cNvPr id="5" name="Content Placeholder 4">
            <a:extLst>
              <a:ext uri="{FF2B5EF4-FFF2-40B4-BE49-F238E27FC236}">
                <a16:creationId xmlns:a16="http://schemas.microsoft.com/office/drawing/2014/main" id="{DC1F1F63-7FDF-4BC9-9B9F-CB5CE8CEACF2}"/>
              </a:ext>
            </a:extLst>
          </p:cNvPr>
          <p:cNvPicPr>
            <a:picLocks noGrp="1" noChangeAspect="1"/>
          </p:cNvPicPr>
          <p:nvPr>
            <p:ph sz="half" idx="2"/>
          </p:nvPr>
        </p:nvPicPr>
        <p:blipFill>
          <a:blip r:embed="rId2"/>
          <a:stretch>
            <a:fillRect/>
          </a:stretch>
        </p:blipFill>
        <p:spPr>
          <a:xfrm>
            <a:off x="5120640" y="1714500"/>
            <a:ext cx="6656832" cy="3328416"/>
          </a:xfrm>
          <a:prstGeom prst="rect">
            <a:avLst/>
          </a:prstGeom>
        </p:spPr>
      </p:pic>
    </p:spTree>
    <p:extLst>
      <p:ext uri="{BB962C8B-B14F-4D97-AF65-F5344CB8AC3E}">
        <p14:creationId xmlns:p14="http://schemas.microsoft.com/office/powerpoint/2010/main" val="31437329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6A3714-12E5-48EA-A8BC-D879F335A440}"/>
              </a:ext>
            </a:extLst>
          </p:cNvPr>
          <p:cNvSpPr>
            <a:spLocks noGrp="1"/>
          </p:cNvSpPr>
          <p:nvPr>
            <p:ph sz="half" idx="1"/>
          </p:nvPr>
        </p:nvSpPr>
        <p:spPr>
          <a:xfrm>
            <a:off x="1115568" y="1104900"/>
            <a:ext cx="4937760" cy="5067300"/>
          </a:xfrm>
        </p:spPr>
        <p:txBody>
          <a:bodyPr>
            <a:normAutofit lnSpcReduction="10000"/>
          </a:bodyPr>
          <a:lstStyle/>
          <a:p>
            <a:pPr marL="0" indent="0">
              <a:buNone/>
            </a:pPr>
            <a:r>
              <a:rPr lang="sr-Latn-ME" dirty="0"/>
              <a:t>Dva su glavna strukturna elementa:</a:t>
            </a:r>
          </a:p>
          <a:p>
            <a:pPr marL="514350" indent="-514350">
              <a:buAutoNum type="arabicPeriod"/>
            </a:pPr>
            <a:r>
              <a:rPr lang="sr-Latn-ME" dirty="0"/>
              <a:t>Kolagena vlakna</a:t>
            </a:r>
          </a:p>
          <a:p>
            <a:pPr marL="514350" indent="-514350">
              <a:buAutoNum type="arabicPeriod"/>
            </a:pPr>
            <a:r>
              <a:rPr lang="sr-Latn-ME" dirty="0"/>
              <a:t>Proteoglikanski filamenti</a:t>
            </a:r>
          </a:p>
          <a:p>
            <a:pPr marL="0" indent="0">
              <a:buNone/>
            </a:pPr>
            <a:endParaRPr lang="sr-Latn-ME" dirty="0"/>
          </a:p>
          <a:p>
            <a:pPr marL="0" indent="0">
              <a:buNone/>
            </a:pPr>
            <a:r>
              <a:rPr lang="sr-Latn-ME" dirty="0"/>
              <a:t>Oni su međusobno isprepleteni i grade potku</a:t>
            </a:r>
            <a:endParaRPr lang="en-GB" dirty="0"/>
          </a:p>
        </p:txBody>
      </p:sp>
      <p:sp>
        <p:nvSpPr>
          <p:cNvPr id="4" name="Content Placeholder 3">
            <a:extLst>
              <a:ext uri="{FF2B5EF4-FFF2-40B4-BE49-F238E27FC236}">
                <a16:creationId xmlns:a16="http://schemas.microsoft.com/office/drawing/2014/main" id="{357BAD5D-5E77-4D2B-884C-55E829B01705}"/>
              </a:ext>
            </a:extLst>
          </p:cNvPr>
          <p:cNvSpPr>
            <a:spLocks noGrp="1"/>
          </p:cNvSpPr>
          <p:nvPr>
            <p:ph sz="half" idx="2"/>
          </p:nvPr>
        </p:nvSpPr>
        <p:spPr>
          <a:xfrm>
            <a:off x="6345936" y="190500"/>
            <a:ext cx="4937760" cy="6877050"/>
          </a:xfrm>
        </p:spPr>
        <p:txBody>
          <a:bodyPr>
            <a:normAutofit lnSpcReduction="10000"/>
          </a:bodyPr>
          <a:lstStyle/>
          <a:p>
            <a:pPr marL="0" indent="0">
              <a:buNone/>
            </a:pPr>
            <a:r>
              <a:rPr lang="sr-Latn-ME" dirty="0"/>
              <a:t>Tečnost u intersticijimu nastaje filtracijom plazme te i po sastavu slična plazmi sa nižom koncentracijom proteina.</a:t>
            </a:r>
          </a:p>
          <a:p>
            <a:pPr marL="0" indent="0">
              <a:buNone/>
            </a:pPr>
            <a:r>
              <a:rPr lang="sr-Latn-ME" dirty="0"/>
              <a:t>Proteoglikanski filamenti i tečnost između njih formiraju strukturu označenu kao „tkivni gel“ i kroz nju se obavlja difuzija brzinom 95 do 99% brzine difuzije kroz tečnost</a:t>
            </a:r>
          </a:p>
          <a:p>
            <a:pPr marL="0" indent="0">
              <a:buNone/>
            </a:pPr>
            <a:r>
              <a:rPr lang="sr-Latn-ME" dirty="0"/>
              <a:t>Oko 1% tečnosti je slobodno - edem</a:t>
            </a:r>
            <a:endParaRPr lang="en-GB" dirty="0"/>
          </a:p>
        </p:txBody>
      </p:sp>
    </p:spTree>
    <p:extLst>
      <p:ext uri="{BB962C8B-B14F-4D97-AF65-F5344CB8AC3E}">
        <p14:creationId xmlns:p14="http://schemas.microsoft.com/office/powerpoint/2010/main" val="3789296089"/>
      </p:ext>
    </p:extLst>
  </p:cSld>
  <p:clrMapOvr>
    <a:masterClrMapping/>
  </p:clrMapOvr>
</p:sld>
</file>

<file path=ppt/theme/theme1.xml><?xml version="1.0" encoding="utf-8"?>
<a:theme xmlns:a="http://schemas.openxmlformats.org/drawingml/2006/main" name="AccentBoxVTI">
  <a:themeElements>
    <a:clrScheme name="AnalogousFromDarkSeedLeftStep">
      <a:dk1>
        <a:srgbClr val="000000"/>
      </a:dk1>
      <a:lt1>
        <a:srgbClr val="FFFFFF"/>
      </a:lt1>
      <a:dk2>
        <a:srgbClr val="413224"/>
      </a:dk2>
      <a:lt2>
        <a:srgbClr val="E8E2E7"/>
      </a:lt2>
      <a:accent1>
        <a:srgbClr val="32B847"/>
      </a:accent1>
      <a:accent2>
        <a:srgbClr val="4BB825"/>
      </a:accent2>
      <a:accent3>
        <a:srgbClr val="83AD2F"/>
      </a:accent3>
      <a:accent4>
        <a:srgbClr val="B1A424"/>
      </a:accent4>
      <a:accent5>
        <a:srgbClr val="D6873A"/>
      </a:accent5>
      <a:accent6>
        <a:srgbClr val="C43428"/>
      </a:accent6>
      <a:hlink>
        <a:srgbClr val="A17C35"/>
      </a:hlink>
      <a:folHlink>
        <a:srgbClr val="7F7F7F"/>
      </a:folHlink>
    </a:clrScheme>
    <a:fontScheme name="Avenir">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centBoxVTI" id="{9F778A78-DC9A-453A-A82D-A75CAD503E15}" vid="{EA961113-7CC4-4569-8A6A-7BC2C1E2F401}"/>
    </a:ext>
  </a:extLst>
</a:theme>
</file>

<file path=docProps/app.xml><?xml version="1.0" encoding="utf-8"?>
<Properties xmlns="http://schemas.openxmlformats.org/officeDocument/2006/extended-properties" xmlns:vt="http://schemas.openxmlformats.org/officeDocument/2006/docPropsVTypes">
  <TotalTime>109</TotalTime>
  <Words>716</Words>
  <Application>Microsoft Office PowerPoint</Application>
  <PresentationFormat>Widescreen</PresentationFormat>
  <Paragraphs>65</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Avenir Next LT Pro</vt:lpstr>
      <vt:lpstr>Calibri</vt:lpstr>
      <vt:lpstr>AccentBoxVTI</vt:lpstr>
      <vt:lpstr>Mikrocirkulacija i limfni sistem; razmjena tečnosti na nivou kapilara, intersticijumska tečnost i protok limfe</vt:lpstr>
      <vt:lpstr>Struktura mikrocirkulacije i kapilarnog sistema</vt:lpstr>
      <vt:lpstr>PowerPoint Presentation</vt:lpstr>
      <vt:lpstr>Struktura kapilarnog zida</vt:lpstr>
      <vt:lpstr>Protok krvi kroz kapilare</vt:lpstr>
      <vt:lpstr>Razmjena materija između krvi i intersticijuma</vt:lpstr>
      <vt:lpstr>PowerPoint Presentation</vt:lpstr>
      <vt:lpstr>Intersticijum i intersticijska tečnost</vt:lpstr>
      <vt:lpstr>PowerPoint Presentation</vt:lpstr>
      <vt:lpstr>Uloga i značaj proteina plazme i intersticijalne tečnosti</vt:lpstr>
      <vt:lpstr>Razmjena tečnosti kroz kapilarnu membranu</vt:lpstr>
      <vt:lpstr>Starlingova ravnoteža kapilarne razmjene</vt:lpstr>
      <vt:lpstr>Limfni sistem</vt:lpstr>
      <vt:lpstr>Limfni kapilari</vt:lpstr>
      <vt:lpstr>Protok limfe</vt:lpstr>
      <vt:lpstr>Uloga limfnog sistema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Mikrocirkulacija i limfni sistem; razmjena tečnosti na nivou kapilara, intersticijumska tečnost i protok limfe</dc:title>
  <dc:creator>vjeroslava slavic</dc:creator>
  <cp:lastModifiedBy>vjeroslava slavic</cp:lastModifiedBy>
  <cp:revision>12</cp:revision>
  <dcterms:created xsi:type="dcterms:W3CDTF">2020-03-24T09:46:36Z</dcterms:created>
  <dcterms:modified xsi:type="dcterms:W3CDTF">2020-03-24T11:36:32Z</dcterms:modified>
</cp:coreProperties>
</file>