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70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8A4EB6-F48C-4FA6-8C3A-EB77D2E0BED4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0D92514-6A8C-4D6C-92EC-A4BAC7EB3E0B}">
      <dgm:prSet/>
      <dgm:spPr/>
      <dgm:t>
        <a:bodyPr/>
        <a:lstStyle/>
        <a:p>
          <a:r>
            <a:rPr lang="sr-Latn-ME"/>
            <a:t>Balans fluida u organizmu </a:t>
          </a:r>
          <a:endParaRPr lang="en-US"/>
        </a:p>
      </dgm:t>
    </dgm:pt>
    <dgm:pt modelId="{9C00D2F2-C961-4BBE-BB09-03BD373D2182}" type="parTrans" cxnId="{BF3D130D-7C04-44FA-B6A2-AB35B469DF27}">
      <dgm:prSet/>
      <dgm:spPr/>
      <dgm:t>
        <a:bodyPr/>
        <a:lstStyle/>
        <a:p>
          <a:endParaRPr lang="en-US"/>
        </a:p>
      </dgm:t>
    </dgm:pt>
    <dgm:pt modelId="{163F6D8B-3F6A-41D8-8778-F9DC713FED96}" type="sibTrans" cxnId="{BF3D130D-7C04-44FA-B6A2-AB35B469DF27}">
      <dgm:prSet/>
      <dgm:spPr/>
      <dgm:t>
        <a:bodyPr/>
        <a:lstStyle/>
        <a:p>
          <a:endParaRPr lang="en-US"/>
        </a:p>
      </dgm:t>
    </dgm:pt>
    <dgm:pt modelId="{1CAA0264-5764-4D3C-AA27-AC91CA0F902B}">
      <dgm:prSet/>
      <dgm:spPr/>
      <dgm:t>
        <a:bodyPr/>
        <a:lstStyle/>
        <a:p>
          <a:r>
            <a:rPr lang="sr-Latn-ME"/>
            <a:t>Elektrolitni balans</a:t>
          </a:r>
          <a:endParaRPr lang="en-US"/>
        </a:p>
      </dgm:t>
    </dgm:pt>
    <dgm:pt modelId="{A0CC2263-A0A8-4262-9D87-6B4FE6D390F3}" type="parTrans" cxnId="{5C382D8A-C107-44A0-BDA5-72B9C613955D}">
      <dgm:prSet/>
      <dgm:spPr/>
      <dgm:t>
        <a:bodyPr/>
        <a:lstStyle/>
        <a:p>
          <a:endParaRPr lang="en-US"/>
        </a:p>
      </dgm:t>
    </dgm:pt>
    <dgm:pt modelId="{D8823EF5-46A8-4674-960D-A1244916F3A5}" type="sibTrans" cxnId="{5C382D8A-C107-44A0-BDA5-72B9C613955D}">
      <dgm:prSet/>
      <dgm:spPr/>
      <dgm:t>
        <a:bodyPr/>
        <a:lstStyle/>
        <a:p>
          <a:endParaRPr lang="en-US"/>
        </a:p>
      </dgm:t>
    </dgm:pt>
    <dgm:pt modelId="{61CA5088-FDEE-4024-B3C4-957747A3F68A}">
      <dgm:prSet/>
      <dgm:spPr/>
      <dgm:t>
        <a:bodyPr/>
        <a:lstStyle/>
        <a:p>
          <a:r>
            <a:rPr lang="sr-Latn-ME"/>
            <a:t>Acidobazni balans</a:t>
          </a:r>
          <a:endParaRPr lang="en-US"/>
        </a:p>
      </dgm:t>
    </dgm:pt>
    <dgm:pt modelId="{FAA39C58-2EB2-4317-B2B9-CA0846430FD9}" type="parTrans" cxnId="{0FADEBD8-A33C-445D-9584-B257DEB3D3B4}">
      <dgm:prSet/>
      <dgm:spPr/>
      <dgm:t>
        <a:bodyPr/>
        <a:lstStyle/>
        <a:p>
          <a:endParaRPr lang="en-US"/>
        </a:p>
      </dgm:t>
    </dgm:pt>
    <dgm:pt modelId="{CB21BAC0-6CDE-4D9C-8491-0B59F5C4D33D}" type="sibTrans" cxnId="{0FADEBD8-A33C-445D-9584-B257DEB3D3B4}">
      <dgm:prSet/>
      <dgm:spPr/>
      <dgm:t>
        <a:bodyPr/>
        <a:lstStyle/>
        <a:p>
          <a:endParaRPr lang="en-US"/>
        </a:p>
      </dgm:t>
    </dgm:pt>
    <dgm:pt modelId="{8516E76B-4AE5-4DC9-B42B-CF361108CF10}" type="pres">
      <dgm:prSet presAssocID="{8B8A4EB6-F48C-4FA6-8C3A-EB77D2E0BED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5B88A7C-D69F-4BA9-BB87-C54A2964A9B3}" type="pres">
      <dgm:prSet presAssocID="{F0D92514-6A8C-4D6C-92EC-A4BAC7EB3E0B}" presName="hierRoot1" presStyleCnt="0"/>
      <dgm:spPr/>
    </dgm:pt>
    <dgm:pt modelId="{5F3538CB-3401-4E6B-93FA-19C1B932C227}" type="pres">
      <dgm:prSet presAssocID="{F0D92514-6A8C-4D6C-92EC-A4BAC7EB3E0B}" presName="composite" presStyleCnt="0"/>
      <dgm:spPr/>
    </dgm:pt>
    <dgm:pt modelId="{05DDE9C9-8500-49CD-BF17-A66C8B41A1E3}" type="pres">
      <dgm:prSet presAssocID="{F0D92514-6A8C-4D6C-92EC-A4BAC7EB3E0B}" presName="background" presStyleLbl="node0" presStyleIdx="0" presStyleCnt="3"/>
      <dgm:spPr/>
    </dgm:pt>
    <dgm:pt modelId="{CFF743CB-808B-415F-9421-0EB529319E8C}" type="pres">
      <dgm:prSet presAssocID="{F0D92514-6A8C-4D6C-92EC-A4BAC7EB3E0B}" presName="text" presStyleLbl="fgAcc0" presStyleIdx="0" presStyleCnt="3">
        <dgm:presLayoutVars>
          <dgm:chPref val="3"/>
        </dgm:presLayoutVars>
      </dgm:prSet>
      <dgm:spPr/>
    </dgm:pt>
    <dgm:pt modelId="{556F08B9-CDED-40E5-9CF0-10DC0C194F84}" type="pres">
      <dgm:prSet presAssocID="{F0D92514-6A8C-4D6C-92EC-A4BAC7EB3E0B}" presName="hierChild2" presStyleCnt="0"/>
      <dgm:spPr/>
    </dgm:pt>
    <dgm:pt modelId="{73EFBFD7-818D-467A-88A6-1A7E7DAF813D}" type="pres">
      <dgm:prSet presAssocID="{1CAA0264-5764-4D3C-AA27-AC91CA0F902B}" presName="hierRoot1" presStyleCnt="0"/>
      <dgm:spPr/>
    </dgm:pt>
    <dgm:pt modelId="{9FB5094D-868C-4043-A875-D47B87B56A02}" type="pres">
      <dgm:prSet presAssocID="{1CAA0264-5764-4D3C-AA27-AC91CA0F902B}" presName="composite" presStyleCnt="0"/>
      <dgm:spPr/>
    </dgm:pt>
    <dgm:pt modelId="{F2E4F10B-B2B7-40E3-B352-1632B80F7918}" type="pres">
      <dgm:prSet presAssocID="{1CAA0264-5764-4D3C-AA27-AC91CA0F902B}" presName="background" presStyleLbl="node0" presStyleIdx="1" presStyleCnt="3"/>
      <dgm:spPr/>
    </dgm:pt>
    <dgm:pt modelId="{CF92C5D8-65CA-4608-A7F9-71B105DB3E42}" type="pres">
      <dgm:prSet presAssocID="{1CAA0264-5764-4D3C-AA27-AC91CA0F902B}" presName="text" presStyleLbl="fgAcc0" presStyleIdx="1" presStyleCnt="3">
        <dgm:presLayoutVars>
          <dgm:chPref val="3"/>
        </dgm:presLayoutVars>
      </dgm:prSet>
      <dgm:spPr/>
    </dgm:pt>
    <dgm:pt modelId="{6FF45116-AEB2-4112-BD8B-2AD98956F60D}" type="pres">
      <dgm:prSet presAssocID="{1CAA0264-5764-4D3C-AA27-AC91CA0F902B}" presName="hierChild2" presStyleCnt="0"/>
      <dgm:spPr/>
    </dgm:pt>
    <dgm:pt modelId="{14813E52-654F-47B9-B6B7-55AD0C73C597}" type="pres">
      <dgm:prSet presAssocID="{61CA5088-FDEE-4024-B3C4-957747A3F68A}" presName="hierRoot1" presStyleCnt="0"/>
      <dgm:spPr/>
    </dgm:pt>
    <dgm:pt modelId="{54D929D1-D833-487C-90A1-D710739794A2}" type="pres">
      <dgm:prSet presAssocID="{61CA5088-FDEE-4024-B3C4-957747A3F68A}" presName="composite" presStyleCnt="0"/>
      <dgm:spPr/>
    </dgm:pt>
    <dgm:pt modelId="{F6CDEE63-91EF-431D-B091-CCE2B0525553}" type="pres">
      <dgm:prSet presAssocID="{61CA5088-FDEE-4024-B3C4-957747A3F68A}" presName="background" presStyleLbl="node0" presStyleIdx="2" presStyleCnt="3"/>
      <dgm:spPr/>
    </dgm:pt>
    <dgm:pt modelId="{AF795B19-AA99-4E20-893F-E464CEB9B898}" type="pres">
      <dgm:prSet presAssocID="{61CA5088-FDEE-4024-B3C4-957747A3F68A}" presName="text" presStyleLbl="fgAcc0" presStyleIdx="2" presStyleCnt="3">
        <dgm:presLayoutVars>
          <dgm:chPref val="3"/>
        </dgm:presLayoutVars>
      </dgm:prSet>
      <dgm:spPr/>
    </dgm:pt>
    <dgm:pt modelId="{6BC0871C-CDD1-4BE6-902A-F396300F9112}" type="pres">
      <dgm:prSet presAssocID="{61CA5088-FDEE-4024-B3C4-957747A3F68A}" presName="hierChild2" presStyleCnt="0"/>
      <dgm:spPr/>
    </dgm:pt>
  </dgm:ptLst>
  <dgm:cxnLst>
    <dgm:cxn modelId="{BF3D130D-7C04-44FA-B6A2-AB35B469DF27}" srcId="{8B8A4EB6-F48C-4FA6-8C3A-EB77D2E0BED4}" destId="{F0D92514-6A8C-4D6C-92EC-A4BAC7EB3E0B}" srcOrd="0" destOrd="0" parTransId="{9C00D2F2-C961-4BBE-BB09-03BD373D2182}" sibTransId="{163F6D8B-3F6A-41D8-8778-F9DC713FED96}"/>
    <dgm:cxn modelId="{3EE43345-A07C-4448-ACAF-16649D150CE3}" type="presOf" srcId="{8B8A4EB6-F48C-4FA6-8C3A-EB77D2E0BED4}" destId="{8516E76B-4AE5-4DC9-B42B-CF361108CF10}" srcOrd="0" destOrd="0" presId="urn:microsoft.com/office/officeart/2005/8/layout/hierarchy1"/>
    <dgm:cxn modelId="{5C382D8A-C107-44A0-BDA5-72B9C613955D}" srcId="{8B8A4EB6-F48C-4FA6-8C3A-EB77D2E0BED4}" destId="{1CAA0264-5764-4D3C-AA27-AC91CA0F902B}" srcOrd="1" destOrd="0" parTransId="{A0CC2263-A0A8-4262-9D87-6B4FE6D390F3}" sibTransId="{D8823EF5-46A8-4674-960D-A1244916F3A5}"/>
    <dgm:cxn modelId="{1ABB0A9C-0400-4A36-A83F-13FADAFF77D3}" type="presOf" srcId="{61CA5088-FDEE-4024-B3C4-957747A3F68A}" destId="{AF795B19-AA99-4E20-893F-E464CEB9B898}" srcOrd="0" destOrd="0" presId="urn:microsoft.com/office/officeart/2005/8/layout/hierarchy1"/>
    <dgm:cxn modelId="{0FADEBD8-A33C-445D-9584-B257DEB3D3B4}" srcId="{8B8A4EB6-F48C-4FA6-8C3A-EB77D2E0BED4}" destId="{61CA5088-FDEE-4024-B3C4-957747A3F68A}" srcOrd="2" destOrd="0" parTransId="{FAA39C58-2EB2-4317-B2B9-CA0846430FD9}" sibTransId="{CB21BAC0-6CDE-4D9C-8491-0B59F5C4D33D}"/>
    <dgm:cxn modelId="{6D49BFE4-5810-4865-BE3A-53E102CFACDF}" type="presOf" srcId="{1CAA0264-5764-4D3C-AA27-AC91CA0F902B}" destId="{CF92C5D8-65CA-4608-A7F9-71B105DB3E42}" srcOrd="0" destOrd="0" presId="urn:microsoft.com/office/officeart/2005/8/layout/hierarchy1"/>
    <dgm:cxn modelId="{5ED71BF0-14E8-4521-BDC0-2D3AC016CC74}" type="presOf" srcId="{F0D92514-6A8C-4D6C-92EC-A4BAC7EB3E0B}" destId="{CFF743CB-808B-415F-9421-0EB529319E8C}" srcOrd="0" destOrd="0" presId="urn:microsoft.com/office/officeart/2005/8/layout/hierarchy1"/>
    <dgm:cxn modelId="{1DC7C76B-83CB-42C1-9166-B945B85103CA}" type="presParOf" srcId="{8516E76B-4AE5-4DC9-B42B-CF361108CF10}" destId="{55B88A7C-D69F-4BA9-BB87-C54A2964A9B3}" srcOrd="0" destOrd="0" presId="urn:microsoft.com/office/officeart/2005/8/layout/hierarchy1"/>
    <dgm:cxn modelId="{F02E43BF-DE4D-4395-AD8E-BB0FDF19A815}" type="presParOf" srcId="{55B88A7C-D69F-4BA9-BB87-C54A2964A9B3}" destId="{5F3538CB-3401-4E6B-93FA-19C1B932C227}" srcOrd="0" destOrd="0" presId="urn:microsoft.com/office/officeart/2005/8/layout/hierarchy1"/>
    <dgm:cxn modelId="{1A953910-8092-4D19-8912-8186E3369BCC}" type="presParOf" srcId="{5F3538CB-3401-4E6B-93FA-19C1B932C227}" destId="{05DDE9C9-8500-49CD-BF17-A66C8B41A1E3}" srcOrd="0" destOrd="0" presId="urn:microsoft.com/office/officeart/2005/8/layout/hierarchy1"/>
    <dgm:cxn modelId="{7B57CB87-D7B1-45C4-9A51-EDC54AE51D1E}" type="presParOf" srcId="{5F3538CB-3401-4E6B-93FA-19C1B932C227}" destId="{CFF743CB-808B-415F-9421-0EB529319E8C}" srcOrd="1" destOrd="0" presId="urn:microsoft.com/office/officeart/2005/8/layout/hierarchy1"/>
    <dgm:cxn modelId="{B7ABA45F-CDC1-4767-93DB-AC2851BF3C02}" type="presParOf" srcId="{55B88A7C-D69F-4BA9-BB87-C54A2964A9B3}" destId="{556F08B9-CDED-40E5-9CF0-10DC0C194F84}" srcOrd="1" destOrd="0" presId="urn:microsoft.com/office/officeart/2005/8/layout/hierarchy1"/>
    <dgm:cxn modelId="{601231F9-AE4F-4190-B10A-3F750E4C2EF3}" type="presParOf" srcId="{8516E76B-4AE5-4DC9-B42B-CF361108CF10}" destId="{73EFBFD7-818D-467A-88A6-1A7E7DAF813D}" srcOrd="1" destOrd="0" presId="urn:microsoft.com/office/officeart/2005/8/layout/hierarchy1"/>
    <dgm:cxn modelId="{45451531-0268-4110-942C-F893444103CD}" type="presParOf" srcId="{73EFBFD7-818D-467A-88A6-1A7E7DAF813D}" destId="{9FB5094D-868C-4043-A875-D47B87B56A02}" srcOrd="0" destOrd="0" presId="urn:microsoft.com/office/officeart/2005/8/layout/hierarchy1"/>
    <dgm:cxn modelId="{9E842907-76F6-4F03-B54B-C400166E5DD1}" type="presParOf" srcId="{9FB5094D-868C-4043-A875-D47B87B56A02}" destId="{F2E4F10B-B2B7-40E3-B352-1632B80F7918}" srcOrd="0" destOrd="0" presId="urn:microsoft.com/office/officeart/2005/8/layout/hierarchy1"/>
    <dgm:cxn modelId="{906D20DB-D128-4C19-AD9C-CF50BCD27C0C}" type="presParOf" srcId="{9FB5094D-868C-4043-A875-D47B87B56A02}" destId="{CF92C5D8-65CA-4608-A7F9-71B105DB3E42}" srcOrd="1" destOrd="0" presId="urn:microsoft.com/office/officeart/2005/8/layout/hierarchy1"/>
    <dgm:cxn modelId="{686EA256-1D57-46C1-8864-2C6AE8802F82}" type="presParOf" srcId="{73EFBFD7-818D-467A-88A6-1A7E7DAF813D}" destId="{6FF45116-AEB2-4112-BD8B-2AD98956F60D}" srcOrd="1" destOrd="0" presId="urn:microsoft.com/office/officeart/2005/8/layout/hierarchy1"/>
    <dgm:cxn modelId="{F940C1B6-C64F-4A48-B153-F4DFC4D9709E}" type="presParOf" srcId="{8516E76B-4AE5-4DC9-B42B-CF361108CF10}" destId="{14813E52-654F-47B9-B6B7-55AD0C73C597}" srcOrd="2" destOrd="0" presId="urn:microsoft.com/office/officeart/2005/8/layout/hierarchy1"/>
    <dgm:cxn modelId="{D3730727-3926-40E5-B16B-D9C550A40C98}" type="presParOf" srcId="{14813E52-654F-47B9-B6B7-55AD0C73C597}" destId="{54D929D1-D833-487C-90A1-D710739794A2}" srcOrd="0" destOrd="0" presId="urn:microsoft.com/office/officeart/2005/8/layout/hierarchy1"/>
    <dgm:cxn modelId="{98E4DCE4-86A4-41B6-B7B7-466D23B1BA5C}" type="presParOf" srcId="{54D929D1-D833-487C-90A1-D710739794A2}" destId="{F6CDEE63-91EF-431D-B091-CCE2B0525553}" srcOrd="0" destOrd="0" presId="urn:microsoft.com/office/officeart/2005/8/layout/hierarchy1"/>
    <dgm:cxn modelId="{7C2D1BB9-4505-46EE-81F9-E9C85DB52C84}" type="presParOf" srcId="{54D929D1-D833-487C-90A1-D710739794A2}" destId="{AF795B19-AA99-4E20-893F-E464CEB9B898}" srcOrd="1" destOrd="0" presId="urn:microsoft.com/office/officeart/2005/8/layout/hierarchy1"/>
    <dgm:cxn modelId="{B971361A-775F-475B-A511-3600CEF74BE8}" type="presParOf" srcId="{14813E52-654F-47B9-B6B7-55AD0C73C597}" destId="{6BC0871C-CDD1-4BE6-902A-F396300F911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C95C5C-2EC7-4F33-AE46-50F319401431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9BF76F3F-8D06-4B42-A525-A211FCC881ED}">
      <dgm:prSet/>
      <dgm:spPr/>
      <dgm:t>
        <a:bodyPr/>
        <a:lstStyle/>
        <a:p>
          <a:r>
            <a:rPr lang="sr-Latn-ME"/>
            <a:t>Tečnost u organizmu je raspoređena kao ekstraćelijska (ECT) i intraćelijska tečnost (ICT)</a:t>
          </a:r>
          <a:endParaRPr lang="en-US"/>
        </a:p>
      </dgm:t>
    </dgm:pt>
    <dgm:pt modelId="{6B3E9C5F-4BDD-419F-A61B-C64C07185E9D}" type="parTrans" cxnId="{4FF7DCA8-E7CA-4C32-8227-7DCE9F77FB48}">
      <dgm:prSet/>
      <dgm:spPr/>
      <dgm:t>
        <a:bodyPr/>
        <a:lstStyle/>
        <a:p>
          <a:endParaRPr lang="en-US"/>
        </a:p>
      </dgm:t>
    </dgm:pt>
    <dgm:pt modelId="{FB71329C-7078-4BBE-A79F-228E044AFDF9}" type="sibTrans" cxnId="{4FF7DCA8-E7CA-4C32-8227-7DCE9F77FB48}">
      <dgm:prSet/>
      <dgm:spPr/>
      <dgm:t>
        <a:bodyPr/>
        <a:lstStyle/>
        <a:p>
          <a:endParaRPr lang="en-US"/>
        </a:p>
      </dgm:t>
    </dgm:pt>
    <dgm:pt modelId="{CBD129F5-C741-45CE-907C-94A935C94866}">
      <dgm:prSet/>
      <dgm:spPr/>
      <dgm:t>
        <a:bodyPr/>
        <a:lstStyle/>
        <a:p>
          <a:r>
            <a:rPr lang="sr-Latn-ME"/>
            <a:t>ECT 1/3 ukupne tečnosti – najveći dio je u plazmi, a manje količine se nalaze u limfi, CSF, sinovijalnoj tečnosti, seroznim tečnostima (pleura, perikard, peritoneum), perilimfa, endolimfa</a:t>
          </a:r>
          <a:endParaRPr lang="en-US"/>
        </a:p>
      </dgm:t>
    </dgm:pt>
    <dgm:pt modelId="{9A8434B5-882E-4199-9227-C81B891CD278}" type="parTrans" cxnId="{57868854-C333-4FBC-AB2E-FDF70B757963}">
      <dgm:prSet/>
      <dgm:spPr/>
      <dgm:t>
        <a:bodyPr/>
        <a:lstStyle/>
        <a:p>
          <a:endParaRPr lang="en-US"/>
        </a:p>
      </dgm:t>
    </dgm:pt>
    <dgm:pt modelId="{C77E7833-DE36-40E1-B433-ABC8E31421C8}" type="sibTrans" cxnId="{57868854-C333-4FBC-AB2E-FDF70B757963}">
      <dgm:prSet/>
      <dgm:spPr/>
      <dgm:t>
        <a:bodyPr/>
        <a:lstStyle/>
        <a:p>
          <a:endParaRPr lang="en-US"/>
        </a:p>
      </dgm:t>
    </dgm:pt>
    <dgm:pt modelId="{38EADF0D-3C90-4C57-9767-C2DD660AF5F5}">
      <dgm:prSet/>
      <dgm:spPr/>
      <dgm:t>
        <a:bodyPr/>
        <a:lstStyle/>
        <a:p>
          <a:r>
            <a:rPr lang="sr-Latn-ME" dirty="0"/>
            <a:t>ICT 2/3 ukupne tečnosti – značajno veće varijacije u odnosu na tkiva </a:t>
          </a:r>
          <a:endParaRPr lang="en-US" dirty="0"/>
        </a:p>
      </dgm:t>
    </dgm:pt>
    <dgm:pt modelId="{3D4FFE10-19FC-4C66-B34A-DA8DE97504E1}" type="parTrans" cxnId="{6C8540CD-13EC-4F99-A550-BBFA4562551E}">
      <dgm:prSet/>
      <dgm:spPr/>
      <dgm:t>
        <a:bodyPr/>
        <a:lstStyle/>
        <a:p>
          <a:endParaRPr lang="en-US"/>
        </a:p>
      </dgm:t>
    </dgm:pt>
    <dgm:pt modelId="{0002CF13-6736-4327-A783-58307951732E}" type="sibTrans" cxnId="{6C8540CD-13EC-4F99-A550-BBFA4562551E}">
      <dgm:prSet/>
      <dgm:spPr/>
      <dgm:t>
        <a:bodyPr/>
        <a:lstStyle/>
        <a:p>
          <a:endParaRPr lang="en-US"/>
        </a:p>
      </dgm:t>
    </dgm:pt>
    <dgm:pt modelId="{143C941A-9D83-4A2F-A81E-3DB7560F2A97}" type="pres">
      <dgm:prSet presAssocID="{D0C95C5C-2EC7-4F33-AE46-50F319401431}" presName="vert0" presStyleCnt="0">
        <dgm:presLayoutVars>
          <dgm:dir/>
          <dgm:animOne val="branch"/>
          <dgm:animLvl val="lvl"/>
        </dgm:presLayoutVars>
      </dgm:prSet>
      <dgm:spPr/>
    </dgm:pt>
    <dgm:pt modelId="{C212AC8D-97A6-4933-9E85-9F4FFAD2639F}" type="pres">
      <dgm:prSet presAssocID="{9BF76F3F-8D06-4B42-A525-A211FCC881ED}" presName="thickLine" presStyleLbl="alignNode1" presStyleIdx="0" presStyleCnt="3"/>
      <dgm:spPr/>
    </dgm:pt>
    <dgm:pt modelId="{85D18648-6031-4B4D-8566-A3F6AA118E60}" type="pres">
      <dgm:prSet presAssocID="{9BF76F3F-8D06-4B42-A525-A211FCC881ED}" presName="horz1" presStyleCnt="0"/>
      <dgm:spPr/>
    </dgm:pt>
    <dgm:pt modelId="{7CDAB4B3-8347-42A2-840C-40549766CE6F}" type="pres">
      <dgm:prSet presAssocID="{9BF76F3F-8D06-4B42-A525-A211FCC881ED}" presName="tx1" presStyleLbl="revTx" presStyleIdx="0" presStyleCnt="3"/>
      <dgm:spPr/>
    </dgm:pt>
    <dgm:pt modelId="{F9DDD380-465E-43FF-9314-F272E8A5377F}" type="pres">
      <dgm:prSet presAssocID="{9BF76F3F-8D06-4B42-A525-A211FCC881ED}" presName="vert1" presStyleCnt="0"/>
      <dgm:spPr/>
    </dgm:pt>
    <dgm:pt modelId="{913DBD35-13B5-45D8-B890-88E36630DDF1}" type="pres">
      <dgm:prSet presAssocID="{CBD129F5-C741-45CE-907C-94A935C94866}" presName="thickLine" presStyleLbl="alignNode1" presStyleIdx="1" presStyleCnt="3"/>
      <dgm:spPr/>
    </dgm:pt>
    <dgm:pt modelId="{C018B04E-F521-40B6-94AF-8E02D56D4450}" type="pres">
      <dgm:prSet presAssocID="{CBD129F5-C741-45CE-907C-94A935C94866}" presName="horz1" presStyleCnt="0"/>
      <dgm:spPr/>
    </dgm:pt>
    <dgm:pt modelId="{95B49402-F68C-4A41-A2A3-0125888A50B1}" type="pres">
      <dgm:prSet presAssocID="{CBD129F5-C741-45CE-907C-94A935C94866}" presName="tx1" presStyleLbl="revTx" presStyleIdx="1" presStyleCnt="3"/>
      <dgm:spPr/>
    </dgm:pt>
    <dgm:pt modelId="{163FC7BC-A464-4EFA-8F53-CC85B69D4820}" type="pres">
      <dgm:prSet presAssocID="{CBD129F5-C741-45CE-907C-94A935C94866}" presName="vert1" presStyleCnt="0"/>
      <dgm:spPr/>
    </dgm:pt>
    <dgm:pt modelId="{59743D03-3F44-4773-BBBA-1FCB72AD01D8}" type="pres">
      <dgm:prSet presAssocID="{38EADF0D-3C90-4C57-9767-C2DD660AF5F5}" presName="thickLine" presStyleLbl="alignNode1" presStyleIdx="2" presStyleCnt="3"/>
      <dgm:spPr/>
    </dgm:pt>
    <dgm:pt modelId="{AEE3BB0B-849D-4038-9FD9-4997E3B2345A}" type="pres">
      <dgm:prSet presAssocID="{38EADF0D-3C90-4C57-9767-C2DD660AF5F5}" presName="horz1" presStyleCnt="0"/>
      <dgm:spPr/>
    </dgm:pt>
    <dgm:pt modelId="{3DCCE056-CA31-4B0A-8478-8C7A9798501D}" type="pres">
      <dgm:prSet presAssocID="{38EADF0D-3C90-4C57-9767-C2DD660AF5F5}" presName="tx1" presStyleLbl="revTx" presStyleIdx="2" presStyleCnt="3"/>
      <dgm:spPr/>
    </dgm:pt>
    <dgm:pt modelId="{39494EFD-5411-4956-9617-123BF1688285}" type="pres">
      <dgm:prSet presAssocID="{38EADF0D-3C90-4C57-9767-C2DD660AF5F5}" presName="vert1" presStyleCnt="0"/>
      <dgm:spPr/>
    </dgm:pt>
  </dgm:ptLst>
  <dgm:cxnLst>
    <dgm:cxn modelId="{F9847404-1337-4071-BB79-9CFBE4D69C31}" type="presOf" srcId="{D0C95C5C-2EC7-4F33-AE46-50F319401431}" destId="{143C941A-9D83-4A2F-A81E-3DB7560F2A97}" srcOrd="0" destOrd="0" presId="urn:microsoft.com/office/officeart/2008/layout/LinedList"/>
    <dgm:cxn modelId="{AD037633-8EAE-4B00-8274-81AD0A2BCCC7}" type="presOf" srcId="{CBD129F5-C741-45CE-907C-94A935C94866}" destId="{95B49402-F68C-4A41-A2A3-0125888A50B1}" srcOrd="0" destOrd="0" presId="urn:microsoft.com/office/officeart/2008/layout/LinedList"/>
    <dgm:cxn modelId="{57868854-C333-4FBC-AB2E-FDF70B757963}" srcId="{D0C95C5C-2EC7-4F33-AE46-50F319401431}" destId="{CBD129F5-C741-45CE-907C-94A935C94866}" srcOrd="1" destOrd="0" parTransId="{9A8434B5-882E-4199-9227-C81B891CD278}" sibTransId="{C77E7833-DE36-40E1-B433-ABC8E31421C8}"/>
    <dgm:cxn modelId="{A63B6192-4FB2-4C06-8DAC-67D1F2CE7B3A}" type="presOf" srcId="{9BF76F3F-8D06-4B42-A525-A211FCC881ED}" destId="{7CDAB4B3-8347-42A2-840C-40549766CE6F}" srcOrd="0" destOrd="0" presId="urn:microsoft.com/office/officeart/2008/layout/LinedList"/>
    <dgm:cxn modelId="{4FF7DCA8-E7CA-4C32-8227-7DCE9F77FB48}" srcId="{D0C95C5C-2EC7-4F33-AE46-50F319401431}" destId="{9BF76F3F-8D06-4B42-A525-A211FCC881ED}" srcOrd="0" destOrd="0" parTransId="{6B3E9C5F-4BDD-419F-A61B-C64C07185E9D}" sibTransId="{FB71329C-7078-4BBE-A79F-228E044AFDF9}"/>
    <dgm:cxn modelId="{6C8540CD-13EC-4F99-A550-BBFA4562551E}" srcId="{D0C95C5C-2EC7-4F33-AE46-50F319401431}" destId="{38EADF0D-3C90-4C57-9767-C2DD660AF5F5}" srcOrd="2" destOrd="0" parTransId="{3D4FFE10-19FC-4C66-B34A-DA8DE97504E1}" sibTransId="{0002CF13-6736-4327-A783-58307951732E}"/>
    <dgm:cxn modelId="{64898BDD-3CFD-4E79-ABC1-8BE4D1B87BFD}" type="presOf" srcId="{38EADF0D-3C90-4C57-9767-C2DD660AF5F5}" destId="{3DCCE056-CA31-4B0A-8478-8C7A9798501D}" srcOrd="0" destOrd="0" presId="urn:microsoft.com/office/officeart/2008/layout/LinedList"/>
    <dgm:cxn modelId="{D57D9B5C-68C8-43F8-A2C1-54A930BC3870}" type="presParOf" srcId="{143C941A-9D83-4A2F-A81E-3DB7560F2A97}" destId="{C212AC8D-97A6-4933-9E85-9F4FFAD2639F}" srcOrd="0" destOrd="0" presId="urn:microsoft.com/office/officeart/2008/layout/LinedList"/>
    <dgm:cxn modelId="{2E28CC88-33D7-4A50-B054-0119847568B8}" type="presParOf" srcId="{143C941A-9D83-4A2F-A81E-3DB7560F2A97}" destId="{85D18648-6031-4B4D-8566-A3F6AA118E60}" srcOrd="1" destOrd="0" presId="urn:microsoft.com/office/officeart/2008/layout/LinedList"/>
    <dgm:cxn modelId="{F0FAA05E-EC99-411B-A683-E179E5E9018D}" type="presParOf" srcId="{85D18648-6031-4B4D-8566-A3F6AA118E60}" destId="{7CDAB4B3-8347-42A2-840C-40549766CE6F}" srcOrd="0" destOrd="0" presId="urn:microsoft.com/office/officeart/2008/layout/LinedList"/>
    <dgm:cxn modelId="{44D8658D-A259-4F0D-BDA4-7C9D10EF15F5}" type="presParOf" srcId="{85D18648-6031-4B4D-8566-A3F6AA118E60}" destId="{F9DDD380-465E-43FF-9314-F272E8A5377F}" srcOrd="1" destOrd="0" presId="urn:microsoft.com/office/officeart/2008/layout/LinedList"/>
    <dgm:cxn modelId="{8224ACD6-BCBF-4223-B9AF-8F424FCE9757}" type="presParOf" srcId="{143C941A-9D83-4A2F-A81E-3DB7560F2A97}" destId="{913DBD35-13B5-45D8-B890-88E36630DDF1}" srcOrd="2" destOrd="0" presId="urn:microsoft.com/office/officeart/2008/layout/LinedList"/>
    <dgm:cxn modelId="{2B5997A2-7E18-4DBE-BD7C-5907882F79C1}" type="presParOf" srcId="{143C941A-9D83-4A2F-A81E-3DB7560F2A97}" destId="{C018B04E-F521-40B6-94AF-8E02D56D4450}" srcOrd="3" destOrd="0" presId="urn:microsoft.com/office/officeart/2008/layout/LinedList"/>
    <dgm:cxn modelId="{ED5EC020-2D3A-4038-A0D5-6FF1E27DE1CD}" type="presParOf" srcId="{C018B04E-F521-40B6-94AF-8E02D56D4450}" destId="{95B49402-F68C-4A41-A2A3-0125888A50B1}" srcOrd="0" destOrd="0" presId="urn:microsoft.com/office/officeart/2008/layout/LinedList"/>
    <dgm:cxn modelId="{86C878EC-F45A-4367-AED1-926BA3D57108}" type="presParOf" srcId="{C018B04E-F521-40B6-94AF-8E02D56D4450}" destId="{163FC7BC-A464-4EFA-8F53-CC85B69D4820}" srcOrd="1" destOrd="0" presId="urn:microsoft.com/office/officeart/2008/layout/LinedList"/>
    <dgm:cxn modelId="{55E852F0-1A50-46FF-BEB5-C1B55A89A201}" type="presParOf" srcId="{143C941A-9D83-4A2F-A81E-3DB7560F2A97}" destId="{59743D03-3F44-4773-BBBA-1FCB72AD01D8}" srcOrd="4" destOrd="0" presId="urn:microsoft.com/office/officeart/2008/layout/LinedList"/>
    <dgm:cxn modelId="{2FA0DEAA-1620-42E1-8705-1687C9532EF6}" type="presParOf" srcId="{143C941A-9D83-4A2F-A81E-3DB7560F2A97}" destId="{AEE3BB0B-849D-4038-9FD9-4997E3B2345A}" srcOrd="5" destOrd="0" presId="urn:microsoft.com/office/officeart/2008/layout/LinedList"/>
    <dgm:cxn modelId="{D3A2A5DF-CB86-469B-B46F-16FA8B6C7E59}" type="presParOf" srcId="{AEE3BB0B-849D-4038-9FD9-4997E3B2345A}" destId="{3DCCE056-CA31-4B0A-8478-8C7A9798501D}" srcOrd="0" destOrd="0" presId="urn:microsoft.com/office/officeart/2008/layout/LinedList"/>
    <dgm:cxn modelId="{2C62BDE5-5570-43EE-B559-FC3AA06B1046}" type="presParOf" srcId="{AEE3BB0B-849D-4038-9FD9-4997E3B2345A}" destId="{39494EFD-5411-4956-9617-123BF168828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9EFB1D-5EAC-4282-AC5B-57E43514EAF6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4901109-062A-4C71-9475-65313F5BDAE8}">
      <dgm:prSet/>
      <dgm:spPr/>
      <dgm:t>
        <a:bodyPr/>
        <a:lstStyle/>
        <a:p>
          <a:r>
            <a:rPr lang="sr-Latn-ME"/>
            <a:t>Svi homeostatski mehanizmi koji obezbjeđuju održavanje sastava tjelesnih tečnosti odgovaraju na promjene u ECT ali ne na promjene ICT</a:t>
          </a:r>
          <a:endParaRPr lang="en-US"/>
        </a:p>
      </dgm:t>
    </dgm:pt>
    <dgm:pt modelId="{CD8F59A2-C72D-4061-BC97-947CE533E9A8}" type="parTrans" cxnId="{F7AF561F-016D-498A-8D2D-2FF250C56343}">
      <dgm:prSet/>
      <dgm:spPr/>
      <dgm:t>
        <a:bodyPr/>
        <a:lstStyle/>
        <a:p>
          <a:endParaRPr lang="en-US"/>
        </a:p>
      </dgm:t>
    </dgm:pt>
    <dgm:pt modelId="{6C5084AD-1081-4B5E-A342-3E4B8254E751}" type="sibTrans" cxnId="{F7AF561F-016D-498A-8D2D-2FF250C56343}">
      <dgm:prSet/>
      <dgm:spPr/>
      <dgm:t>
        <a:bodyPr/>
        <a:lstStyle/>
        <a:p>
          <a:endParaRPr lang="en-US"/>
        </a:p>
      </dgm:t>
    </dgm:pt>
    <dgm:pt modelId="{BD28CC49-78B4-4233-8075-0033D1A0904A}">
      <dgm:prSet/>
      <dgm:spPr/>
      <dgm:t>
        <a:bodyPr/>
        <a:lstStyle/>
        <a:p>
          <a:r>
            <a:rPr lang="sr-Latn-ME"/>
            <a:t>Nijedan receptorski sistem nije direktno uključen u proces nadgledanja balansa tečnosti</a:t>
          </a:r>
          <a:endParaRPr lang="en-US"/>
        </a:p>
      </dgm:t>
    </dgm:pt>
    <dgm:pt modelId="{2D1EBFB6-5E5F-4DDA-B856-524A37A10E33}" type="parTrans" cxnId="{16509336-CBA3-44B6-809A-7A916F8C0E4B}">
      <dgm:prSet/>
      <dgm:spPr/>
      <dgm:t>
        <a:bodyPr/>
        <a:lstStyle/>
        <a:p>
          <a:endParaRPr lang="en-US"/>
        </a:p>
      </dgm:t>
    </dgm:pt>
    <dgm:pt modelId="{D11A485E-9FD3-4DBD-9726-75A52544CAE0}" type="sibTrans" cxnId="{16509336-CBA3-44B6-809A-7A916F8C0E4B}">
      <dgm:prSet/>
      <dgm:spPr/>
      <dgm:t>
        <a:bodyPr/>
        <a:lstStyle/>
        <a:p>
          <a:endParaRPr lang="en-US"/>
        </a:p>
      </dgm:t>
    </dgm:pt>
    <dgm:pt modelId="{FF9BDF97-2AC9-4DB4-BF8C-11F484CAF44B}">
      <dgm:prSet/>
      <dgm:spPr/>
      <dgm:t>
        <a:bodyPr/>
        <a:lstStyle/>
        <a:p>
          <a:r>
            <a:rPr lang="sr-Latn-ME"/>
            <a:t>Naše ćelije ne mogu da transportuju molekule vode mehanizmima aktivnog transporta</a:t>
          </a:r>
          <a:endParaRPr lang="en-US"/>
        </a:p>
      </dgm:t>
    </dgm:pt>
    <dgm:pt modelId="{25932D5A-B004-4D87-B992-9E1DA103854C}" type="parTrans" cxnId="{D13CB7EF-C217-4392-A5FE-18F19C838C48}">
      <dgm:prSet/>
      <dgm:spPr/>
      <dgm:t>
        <a:bodyPr/>
        <a:lstStyle/>
        <a:p>
          <a:endParaRPr lang="en-US"/>
        </a:p>
      </dgm:t>
    </dgm:pt>
    <dgm:pt modelId="{5C065F3C-2F06-46D9-B464-C19C7008BC3C}" type="sibTrans" cxnId="{D13CB7EF-C217-4392-A5FE-18F19C838C48}">
      <dgm:prSet/>
      <dgm:spPr/>
      <dgm:t>
        <a:bodyPr/>
        <a:lstStyle/>
        <a:p>
          <a:endParaRPr lang="en-US"/>
        </a:p>
      </dgm:t>
    </dgm:pt>
    <dgm:pt modelId="{3B0DBE00-576E-4E23-BE8F-9206A944636C}">
      <dgm:prSet/>
      <dgm:spPr/>
      <dgm:t>
        <a:bodyPr/>
        <a:lstStyle/>
        <a:p>
          <a:r>
            <a:rPr lang="sr-Latn-ME" dirty="0"/>
            <a:t>Homeostatski mehanizmi podrazumijevaju balans između unosa tečnosti preko gastrointestinalnog trakta-a i ekskrecije preko bubrega</a:t>
          </a:r>
          <a:endParaRPr lang="en-US" dirty="0"/>
        </a:p>
      </dgm:t>
    </dgm:pt>
    <dgm:pt modelId="{4BB3E08B-DD77-401A-B704-71D85637695A}" type="parTrans" cxnId="{D30F55CD-28BF-48BE-ADED-7A46D8A124AF}">
      <dgm:prSet/>
      <dgm:spPr/>
      <dgm:t>
        <a:bodyPr/>
        <a:lstStyle/>
        <a:p>
          <a:endParaRPr lang="en-US"/>
        </a:p>
      </dgm:t>
    </dgm:pt>
    <dgm:pt modelId="{74BDF74B-16BF-48C1-8B9F-725BC859390E}" type="sibTrans" cxnId="{D30F55CD-28BF-48BE-ADED-7A46D8A124AF}">
      <dgm:prSet/>
      <dgm:spPr/>
      <dgm:t>
        <a:bodyPr/>
        <a:lstStyle/>
        <a:p>
          <a:endParaRPr lang="en-US"/>
        </a:p>
      </dgm:t>
    </dgm:pt>
    <dgm:pt modelId="{5EFB4F6F-6D26-4126-9FE7-F28AAD48C63A}" type="pres">
      <dgm:prSet presAssocID="{5C9EFB1D-5EAC-4282-AC5B-57E43514EAF6}" presName="vert0" presStyleCnt="0">
        <dgm:presLayoutVars>
          <dgm:dir/>
          <dgm:animOne val="branch"/>
          <dgm:animLvl val="lvl"/>
        </dgm:presLayoutVars>
      </dgm:prSet>
      <dgm:spPr/>
    </dgm:pt>
    <dgm:pt modelId="{A1FF5124-DA20-4D77-9A0A-5F0279659A9B}" type="pres">
      <dgm:prSet presAssocID="{C4901109-062A-4C71-9475-65313F5BDAE8}" presName="thickLine" presStyleLbl="alignNode1" presStyleIdx="0" presStyleCnt="4"/>
      <dgm:spPr/>
    </dgm:pt>
    <dgm:pt modelId="{A3E54F4E-FC7B-4722-8805-B55BD84C2E51}" type="pres">
      <dgm:prSet presAssocID="{C4901109-062A-4C71-9475-65313F5BDAE8}" presName="horz1" presStyleCnt="0"/>
      <dgm:spPr/>
    </dgm:pt>
    <dgm:pt modelId="{9C479F45-0A9C-40AE-ADDD-DD26CE61CE0D}" type="pres">
      <dgm:prSet presAssocID="{C4901109-062A-4C71-9475-65313F5BDAE8}" presName="tx1" presStyleLbl="revTx" presStyleIdx="0" presStyleCnt="4"/>
      <dgm:spPr/>
    </dgm:pt>
    <dgm:pt modelId="{6A3F6ED6-F2E0-40A2-976F-4F45BD808748}" type="pres">
      <dgm:prSet presAssocID="{C4901109-062A-4C71-9475-65313F5BDAE8}" presName="vert1" presStyleCnt="0"/>
      <dgm:spPr/>
    </dgm:pt>
    <dgm:pt modelId="{BB517AB1-5C7A-4E9B-9B34-E5C12AACFB1C}" type="pres">
      <dgm:prSet presAssocID="{BD28CC49-78B4-4233-8075-0033D1A0904A}" presName="thickLine" presStyleLbl="alignNode1" presStyleIdx="1" presStyleCnt="4"/>
      <dgm:spPr/>
    </dgm:pt>
    <dgm:pt modelId="{2D1C606D-FC7A-4E5E-BEB6-3538730DEA15}" type="pres">
      <dgm:prSet presAssocID="{BD28CC49-78B4-4233-8075-0033D1A0904A}" presName="horz1" presStyleCnt="0"/>
      <dgm:spPr/>
    </dgm:pt>
    <dgm:pt modelId="{6E80F94D-F28A-4522-8FD3-990AE149335A}" type="pres">
      <dgm:prSet presAssocID="{BD28CC49-78B4-4233-8075-0033D1A0904A}" presName="tx1" presStyleLbl="revTx" presStyleIdx="1" presStyleCnt="4"/>
      <dgm:spPr/>
    </dgm:pt>
    <dgm:pt modelId="{0B9A8941-69A0-449D-B752-103BF89EC97A}" type="pres">
      <dgm:prSet presAssocID="{BD28CC49-78B4-4233-8075-0033D1A0904A}" presName="vert1" presStyleCnt="0"/>
      <dgm:spPr/>
    </dgm:pt>
    <dgm:pt modelId="{9449FF3C-E698-40C6-A917-24582D58C47F}" type="pres">
      <dgm:prSet presAssocID="{FF9BDF97-2AC9-4DB4-BF8C-11F484CAF44B}" presName="thickLine" presStyleLbl="alignNode1" presStyleIdx="2" presStyleCnt="4"/>
      <dgm:spPr/>
    </dgm:pt>
    <dgm:pt modelId="{3BF0FC34-8031-4415-8551-6AA6E6AB0EEC}" type="pres">
      <dgm:prSet presAssocID="{FF9BDF97-2AC9-4DB4-BF8C-11F484CAF44B}" presName="horz1" presStyleCnt="0"/>
      <dgm:spPr/>
    </dgm:pt>
    <dgm:pt modelId="{0DF3353D-A3E7-41DC-8804-B79722099356}" type="pres">
      <dgm:prSet presAssocID="{FF9BDF97-2AC9-4DB4-BF8C-11F484CAF44B}" presName="tx1" presStyleLbl="revTx" presStyleIdx="2" presStyleCnt="4"/>
      <dgm:spPr/>
    </dgm:pt>
    <dgm:pt modelId="{42A40D9F-4F50-4698-8DD8-753FF2AE522C}" type="pres">
      <dgm:prSet presAssocID="{FF9BDF97-2AC9-4DB4-BF8C-11F484CAF44B}" presName="vert1" presStyleCnt="0"/>
      <dgm:spPr/>
    </dgm:pt>
    <dgm:pt modelId="{C987A6AC-1FF5-488C-BECE-FE63872F9FD0}" type="pres">
      <dgm:prSet presAssocID="{3B0DBE00-576E-4E23-BE8F-9206A944636C}" presName="thickLine" presStyleLbl="alignNode1" presStyleIdx="3" presStyleCnt="4"/>
      <dgm:spPr/>
    </dgm:pt>
    <dgm:pt modelId="{A725D0BE-5C0E-4D5F-9901-E186905ED3EF}" type="pres">
      <dgm:prSet presAssocID="{3B0DBE00-576E-4E23-BE8F-9206A944636C}" presName="horz1" presStyleCnt="0"/>
      <dgm:spPr/>
    </dgm:pt>
    <dgm:pt modelId="{283B364B-E081-4794-BBB9-BB53B10E55AC}" type="pres">
      <dgm:prSet presAssocID="{3B0DBE00-576E-4E23-BE8F-9206A944636C}" presName="tx1" presStyleLbl="revTx" presStyleIdx="3" presStyleCnt="4"/>
      <dgm:spPr/>
    </dgm:pt>
    <dgm:pt modelId="{28E3719D-1E27-4293-A76B-0288F2BAD47A}" type="pres">
      <dgm:prSet presAssocID="{3B0DBE00-576E-4E23-BE8F-9206A944636C}" presName="vert1" presStyleCnt="0"/>
      <dgm:spPr/>
    </dgm:pt>
  </dgm:ptLst>
  <dgm:cxnLst>
    <dgm:cxn modelId="{F7AF561F-016D-498A-8D2D-2FF250C56343}" srcId="{5C9EFB1D-5EAC-4282-AC5B-57E43514EAF6}" destId="{C4901109-062A-4C71-9475-65313F5BDAE8}" srcOrd="0" destOrd="0" parTransId="{CD8F59A2-C72D-4061-BC97-947CE533E9A8}" sibTransId="{6C5084AD-1081-4B5E-A342-3E4B8254E751}"/>
    <dgm:cxn modelId="{DEC3A222-C97F-4F01-A3E0-575AB797097C}" type="presOf" srcId="{3B0DBE00-576E-4E23-BE8F-9206A944636C}" destId="{283B364B-E081-4794-BBB9-BB53B10E55AC}" srcOrd="0" destOrd="0" presId="urn:microsoft.com/office/officeart/2008/layout/LinedList"/>
    <dgm:cxn modelId="{16509336-CBA3-44B6-809A-7A916F8C0E4B}" srcId="{5C9EFB1D-5EAC-4282-AC5B-57E43514EAF6}" destId="{BD28CC49-78B4-4233-8075-0033D1A0904A}" srcOrd="1" destOrd="0" parTransId="{2D1EBFB6-5E5F-4DDA-B856-524A37A10E33}" sibTransId="{D11A485E-9FD3-4DBD-9726-75A52544CAE0}"/>
    <dgm:cxn modelId="{109AAF75-D36B-44F3-99B7-D3CD69A645DB}" type="presOf" srcId="{C4901109-062A-4C71-9475-65313F5BDAE8}" destId="{9C479F45-0A9C-40AE-ADDD-DD26CE61CE0D}" srcOrd="0" destOrd="0" presId="urn:microsoft.com/office/officeart/2008/layout/LinedList"/>
    <dgm:cxn modelId="{F0F048A9-B2A0-422D-B3D0-1BF564D51F8E}" type="presOf" srcId="{BD28CC49-78B4-4233-8075-0033D1A0904A}" destId="{6E80F94D-F28A-4522-8FD3-990AE149335A}" srcOrd="0" destOrd="0" presId="urn:microsoft.com/office/officeart/2008/layout/LinedList"/>
    <dgm:cxn modelId="{77C3E3BE-74A0-40FE-85EB-B756A1B1BB3D}" type="presOf" srcId="{5C9EFB1D-5EAC-4282-AC5B-57E43514EAF6}" destId="{5EFB4F6F-6D26-4126-9FE7-F28AAD48C63A}" srcOrd="0" destOrd="0" presId="urn:microsoft.com/office/officeart/2008/layout/LinedList"/>
    <dgm:cxn modelId="{D30F55CD-28BF-48BE-ADED-7A46D8A124AF}" srcId="{5C9EFB1D-5EAC-4282-AC5B-57E43514EAF6}" destId="{3B0DBE00-576E-4E23-BE8F-9206A944636C}" srcOrd="3" destOrd="0" parTransId="{4BB3E08B-DD77-401A-B704-71D85637695A}" sibTransId="{74BDF74B-16BF-48C1-8B9F-725BC859390E}"/>
    <dgm:cxn modelId="{178A35D9-515F-4EF0-BAC0-D083B7356FE2}" type="presOf" srcId="{FF9BDF97-2AC9-4DB4-BF8C-11F484CAF44B}" destId="{0DF3353D-A3E7-41DC-8804-B79722099356}" srcOrd="0" destOrd="0" presId="urn:microsoft.com/office/officeart/2008/layout/LinedList"/>
    <dgm:cxn modelId="{D13CB7EF-C217-4392-A5FE-18F19C838C48}" srcId="{5C9EFB1D-5EAC-4282-AC5B-57E43514EAF6}" destId="{FF9BDF97-2AC9-4DB4-BF8C-11F484CAF44B}" srcOrd="2" destOrd="0" parTransId="{25932D5A-B004-4D87-B992-9E1DA103854C}" sibTransId="{5C065F3C-2F06-46D9-B464-C19C7008BC3C}"/>
    <dgm:cxn modelId="{2594EB20-61F3-4E7A-B304-E0D638D009A6}" type="presParOf" srcId="{5EFB4F6F-6D26-4126-9FE7-F28AAD48C63A}" destId="{A1FF5124-DA20-4D77-9A0A-5F0279659A9B}" srcOrd="0" destOrd="0" presId="urn:microsoft.com/office/officeart/2008/layout/LinedList"/>
    <dgm:cxn modelId="{DB0214E6-3D21-4FD0-B1EE-A6517EABA032}" type="presParOf" srcId="{5EFB4F6F-6D26-4126-9FE7-F28AAD48C63A}" destId="{A3E54F4E-FC7B-4722-8805-B55BD84C2E51}" srcOrd="1" destOrd="0" presId="urn:microsoft.com/office/officeart/2008/layout/LinedList"/>
    <dgm:cxn modelId="{BAA9A3F9-FD54-4082-BD78-6848EB6F44C1}" type="presParOf" srcId="{A3E54F4E-FC7B-4722-8805-B55BD84C2E51}" destId="{9C479F45-0A9C-40AE-ADDD-DD26CE61CE0D}" srcOrd="0" destOrd="0" presId="urn:microsoft.com/office/officeart/2008/layout/LinedList"/>
    <dgm:cxn modelId="{F277BA07-22BA-45E3-B90C-A36D37DB89FB}" type="presParOf" srcId="{A3E54F4E-FC7B-4722-8805-B55BD84C2E51}" destId="{6A3F6ED6-F2E0-40A2-976F-4F45BD808748}" srcOrd="1" destOrd="0" presId="urn:microsoft.com/office/officeart/2008/layout/LinedList"/>
    <dgm:cxn modelId="{E65D80C7-EA54-4D3E-895F-6766622043FA}" type="presParOf" srcId="{5EFB4F6F-6D26-4126-9FE7-F28AAD48C63A}" destId="{BB517AB1-5C7A-4E9B-9B34-E5C12AACFB1C}" srcOrd="2" destOrd="0" presId="urn:microsoft.com/office/officeart/2008/layout/LinedList"/>
    <dgm:cxn modelId="{D077B986-26C1-4B49-A77E-B2D487B9A11D}" type="presParOf" srcId="{5EFB4F6F-6D26-4126-9FE7-F28AAD48C63A}" destId="{2D1C606D-FC7A-4E5E-BEB6-3538730DEA15}" srcOrd="3" destOrd="0" presId="urn:microsoft.com/office/officeart/2008/layout/LinedList"/>
    <dgm:cxn modelId="{A40B350B-24F2-4DBE-ADB6-543B2656DF1F}" type="presParOf" srcId="{2D1C606D-FC7A-4E5E-BEB6-3538730DEA15}" destId="{6E80F94D-F28A-4522-8FD3-990AE149335A}" srcOrd="0" destOrd="0" presId="urn:microsoft.com/office/officeart/2008/layout/LinedList"/>
    <dgm:cxn modelId="{47DB2CF1-AE63-4697-9397-73450C46C298}" type="presParOf" srcId="{2D1C606D-FC7A-4E5E-BEB6-3538730DEA15}" destId="{0B9A8941-69A0-449D-B752-103BF89EC97A}" srcOrd="1" destOrd="0" presId="urn:microsoft.com/office/officeart/2008/layout/LinedList"/>
    <dgm:cxn modelId="{9C8BA26F-C489-45B4-87C4-352F1A1CF8B0}" type="presParOf" srcId="{5EFB4F6F-6D26-4126-9FE7-F28AAD48C63A}" destId="{9449FF3C-E698-40C6-A917-24582D58C47F}" srcOrd="4" destOrd="0" presId="urn:microsoft.com/office/officeart/2008/layout/LinedList"/>
    <dgm:cxn modelId="{DF057241-4372-42E1-960E-B0E3AB095597}" type="presParOf" srcId="{5EFB4F6F-6D26-4126-9FE7-F28AAD48C63A}" destId="{3BF0FC34-8031-4415-8551-6AA6E6AB0EEC}" srcOrd="5" destOrd="0" presId="urn:microsoft.com/office/officeart/2008/layout/LinedList"/>
    <dgm:cxn modelId="{D38AB3F8-7AB1-4253-A503-D1C6C396BA01}" type="presParOf" srcId="{3BF0FC34-8031-4415-8551-6AA6E6AB0EEC}" destId="{0DF3353D-A3E7-41DC-8804-B79722099356}" srcOrd="0" destOrd="0" presId="urn:microsoft.com/office/officeart/2008/layout/LinedList"/>
    <dgm:cxn modelId="{68EA1B40-9C4F-4637-BA53-AE958A1EFA6D}" type="presParOf" srcId="{3BF0FC34-8031-4415-8551-6AA6E6AB0EEC}" destId="{42A40D9F-4F50-4698-8DD8-753FF2AE522C}" srcOrd="1" destOrd="0" presId="urn:microsoft.com/office/officeart/2008/layout/LinedList"/>
    <dgm:cxn modelId="{A6DFE7F9-86CF-4184-92FE-58B8DA444191}" type="presParOf" srcId="{5EFB4F6F-6D26-4126-9FE7-F28AAD48C63A}" destId="{C987A6AC-1FF5-488C-BECE-FE63872F9FD0}" srcOrd="6" destOrd="0" presId="urn:microsoft.com/office/officeart/2008/layout/LinedList"/>
    <dgm:cxn modelId="{C89E93CB-F048-477B-8EB3-4FCE94157A9C}" type="presParOf" srcId="{5EFB4F6F-6D26-4126-9FE7-F28AAD48C63A}" destId="{A725D0BE-5C0E-4D5F-9901-E186905ED3EF}" srcOrd="7" destOrd="0" presId="urn:microsoft.com/office/officeart/2008/layout/LinedList"/>
    <dgm:cxn modelId="{18CABFDE-1D0E-48B9-B4E5-4ED12B40838C}" type="presParOf" srcId="{A725D0BE-5C0E-4D5F-9901-E186905ED3EF}" destId="{283B364B-E081-4794-BBB9-BB53B10E55AC}" srcOrd="0" destOrd="0" presId="urn:microsoft.com/office/officeart/2008/layout/LinedList"/>
    <dgm:cxn modelId="{0FF5010A-CA1D-4304-B8EE-55FE12DCB6F3}" type="presParOf" srcId="{A725D0BE-5C0E-4D5F-9901-E186905ED3EF}" destId="{28E3719D-1E27-4293-A76B-0288F2BAD47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FC3B00-06CC-48CE-A8A4-1DE27B07569C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DB9ADF7-A6D2-417D-8302-08100B6AA1A1}">
      <dgm:prSet/>
      <dgm:spPr/>
      <dgm:t>
        <a:bodyPr/>
        <a:lstStyle/>
        <a:p>
          <a:r>
            <a:rPr lang="sr-Latn-M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ADH </a:t>
          </a:r>
          <a:r>
            <a:rPr lang="sr-Latn-ME" dirty="0"/>
            <a:t>– osmoreceptorske ćelije hipotalamusa nadgledaju ECT i direktno stimulišu sekreciju ADH u neuronima hipofize</a:t>
          </a:r>
          <a:endParaRPr lang="en-US" dirty="0"/>
        </a:p>
      </dgm:t>
    </dgm:pt>
    <dgm:pt modelId="{EFA27273-5954-4D07-9D06-22B604AE0934}" type="parTrans" cxnId="{701F9E22-D61B-4B43-A89A-4622AFFE7645}">
      <dgm:prSet/>
      <dgm:spPr/>
      <dgm:t>
        <a:bodyPr/>
        <a:lstStyle/>
        <a:p>
          <a:endParaRPr lang="en-US"/>
        </a:p>
      </dgm:t>
    </dgm:pt>
    <dgm:pt modelId="{EEAF28F9-3E37-4A74-BFC3-722772584BCA}" type="sibTrans" cxnId="{701F9E22-D61B-4B43-A89A-4622AFFE7645}">
      <dgm:prSet/>
      <dgm:spPr/>
      <dgm:t>
        <a:bodyPr/>
        <a:lstStyle/>
        <a:p>
          <a:endParaRPr lang="en-US"/>
        </a:p>
      </dgm:t>
    </dgm:pt>
    <dgm:pt modelId="{150B22AE-7F54-4FE0-AA16-21F046770FC8}">
      <dgm:prSet/>
      <dgm:spPr/>
      <dgm:t>
        <a:bodyPr/>
        <a:lstStyle/>
        <a:p>
          <a:r>
            <a:rPr lang="sr-Latn-M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Aldosteron</a:t>
          </a:r>
          <a:r>
            <a:rPr lang="sr-Latn-ME" dirty="0"/>
            <a:t> – kora nadbubrega koji djeluje na nivou distalnih tubula i sabirnih kanalića bubrega regulišući absorpciju Na i K</a:t>
          </a:r>
          <a:endParaRPr lang="en-US" dirty="0"/>
        </a:p>
      </dgm:t>
    </dgm:pt>
    <dgm:pt modelId="{84255F2E-AB85-41AD-BBF7-A5E11FD63E0A}" type="parTrans" cxnId="{6BE97361-6125-45D7-91FA-E3611EC9760F}">
      <dgm:prSet/>
      <dgm:spPr/>
      <dgm:t>
        <a:bodyPr/>
        <a:lstStyle/>
        <a:p>
          <a:endParaRPr lang="en-US"/>
        </a:p>
      </dgm:t>
    </dgm:pt>
    <dgm:pt modelId="{DB8A4B70-0E7C-4C36-A920-687AD2869292}" type="sibTrans" cxnId="{6BE97361-6125-45D7-91FA-E3611EC9760F}">
      <dgm:prSet/>
      <dgm:spPr/>
      <dgm:t>
        <a:bodyPr/>
        <a:lstStyle/>
        <a:p>
          <a:endParaRPr lang="en-US"/>
        </a:p>
      </dgm:t>
    </dgm:pt>
    <dgm:pt modelId="{E7F30142-8DBD-48A8-A326-EB57E146816B}">
      <dgm:prSet/>
      <dgm:spPr/>
      <dgm:t>
        <a:bodyPr/>
        <a:lstStyle/>
        <a:p>
          <a:r>
            <a:rPr lang="sr-Latn-M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Natriuretski peptid (ANP i BNP) </a:t>
          </a:r>
          <a:r>
            <a:rPr lang="sr-Latn-ME" dirty="0"/>
            <a:t>– sekretova od strane kardiomiocita kao odgovor na porast krvnog pritiska odnosno povećanog volumena tečnosti u organizmu </a:t>
          </a:r>
          <a:endParaRPr lang="en-US" dirty="0"/>
        </a:p>
      </dgm:t>
    </dgm:pt>
    <dgm:pt modelId="{327E5D38-BE4C-4B3F-88E8-876206C6BAEA}" type="parTrans" cxnId="{20E63978-11D7-4ECC-9771-E7C7A8D1C8BF}">
      <dgm:prSet/>
      <dgm:spPr/>
      <dgm:t>
        <a:bodyPr/>
        <a:lstStyle/>
        <a:p>
          <a:endParaRPr lang="en-US"/>
        </a:p>
      </dgm:t>
    </dgm:pt>
    <dgm:pt modelId="{AB6E5039-69B4-4067-ADD2-8E3DF22C08BB}" type="sibTrans" cxnId="{20E63978-11D7-4ECC-9771-E7C7A8D1C8BF}">
      <dgm:prSet/>
      <dgm:spPr/>
      <dgm:t>
        <a:bodyPr/>
        <a:lstStyle/>
        <a:p>
          <a:endParaRPr lang="en-US"/>
        </a:p>
      </dgm:t>
    </dgm:pt>
    <dgm:pt modelId="{B55836ED-B077-455D-8028-D6B913058923}" type="pres">
      <dgm:prSet presAssocID="{1DFC3B00-06CC-48CE-A8A4-1DE27B07569C}" presName="vert0" presStyleCnt="0">
        <dgm:presLayoutVars>
          <dgm:dir/>
          <dgm:animOne val="branch"/>
          <dgm:animLvl val="lvl"/>
        </dgm:presLayoutVars>
      </dgm:prSet>
      <dgm:spPr/>
    </dgm:pt>
    <dgm:pt modelId="{6487C253-D773-417E-A91F-E27CFCD099F8}" type="pres">
      <dgm:prSet presAssocID="{8DB9ADF7-A6D2-417D-8302-08100B6AA1A1}" presName="thickLine" presStyleLbl="alignNode1" presStyleIdx="0" presStyleCnt="3"/>
      <dgm:spPr/>
    </dgm:pt>
    <dgm:pt modelId="{5EDCC3D0-C535-48D3-9624-8041A5DA141D}" type="pres">
      <dgm:prSet presAssocID="{8DB9ADF7-A6D2-417D-8302-08100B6AA1A1}" presName="horz1" presStyleCnt="0"/>
      <dgm:spPr/>
    </dgm:pt>
    <dgm:pt modelId="{8BE3ABCE-032E-4B41-89B6-E7404D7A2145}" type="pres">
      <dgm:prSet presAssocID="{8DB9ADF7-A6D2-417D-8302-08100B6AA1A1}" presName="tx1" presStyleLbl="revTx" presStyleIdx="0" presStyleCnt="3"/>
      <dgm:spPr/>
    </dgm:pt>
    <dgm:pt modelId="{620AE995-DE92-4DC8-89A8-B03389287F03}" type="pres">
      <dgm:prSet presAssocID="{8DB9ADF7-A6D2-417D-8302-08100B6AA1A1}" presName="vert1" presStyleCnt="0"/>
      <dgm:spPr/>
    </dgm:pt>
    <dgm:pt modelId="{CCDADD54-EC11-43CF-8192-BE63021A27E0}" type="pres">
      <dgm:prSet presAssocID="{150B22AE-7F54-4FE0-AA16-21F046770FC8}" presName="thickLine" presStyleLbl="alignNode1" presStyleIdx="1" presStyleCnt="3"/>
      <dgm:spPr/>
    </dgm:pt>
    <dgm:pt modelId="{36DCC501-1317-498C-A2D0-6FEF6A9C3CD5}" type="pres">
      <dgm:prSet presAssocID="{150B22AE-7F54-4FE0-AA16-21F046770FC8}" presName="horz1" presStyleCnt="0"/>
      <dgm:spPr/>
    </dgm:pt>
    <dgm:pt modelId="{9750E9F7-F2B4-4FA6-94A3-AEF4F2F07A14}" type="pres">
      <dgm:prSet presAssocID="{150B22AE-7F54-4FE0-AA16-21F046770FC8}" presName="tx1" presStyleLbl="revTx" presStyleIdx="1" presStyleCnt="3"/>
      <dgm:spPr/>
    </dgm:pt>
    <dgm:pt modelId="{3BA2D24E-70D3-48DF-8DCC-0C35A94A25CA}" type="pres">
      <dgm:prSet presAssocID="{150B22AE-7F54-4FE0-AA16-21F046770FC8}" presName="vert1" presStyleCnt="0"/>
      <dgm:spPr/>
    </dgm:pt>
    <dgm:pt modelId="{4CBAE1B1-FF5A-4CA9-9A4F-5126B633D08E}" type="pres">
      <dgm:prSet presAssocID="{E7F30142-8DBD-48A8-A326-EB57E146816B}" presName="thickLine" presStyleLbl="alignNode1" presStyleIdx="2" presStyleCnt="3"/>
      <dgm:spPr/>
    </dgm:pt>
    <dgm:pt modelId="{E6638DD2-DF9C-4486-9ECB-4950B633132B}" type="pres">
      <dgm:prSet presAssocID="{E7F30142-8DBD-48A8-A326-EB57E146816B}" presName="horz1" presStyleCnt="0"/>
      <dgm:spPr/>
    </dgm:pt>
    <dgm:pt modelId="{27C34B8C-12AA-4A7C-A193-1EBCA9881E02}" type="pres">
      <dgm:prSet presAssocID="{E7F30142-8DBD-48A8-A326-EB57E146816B}" presName="tx1" presStyleLbl="revTx" presStyleIdx="2" presStyleCnt="3"/>
      <dgm:spPr/>
    </dgm:pt>
    <dgm:pt modelId="{E96D498C-E2B3-460C-AAB8-D84B4BD814C7}" type="pres">
      <dgm:prSet presAssocID="{E7F30142-8DBD-48A8-A326-EB57E146816B}" presName="vert1" presStyleCnt="0"/>
      <dgm:spPr/>
    </dgm:pt>
  </dgm:ptLst>
  <dgm:cxnLst>
    <dgm:cxn modelId="{A5B0FC1A-2616-4069-B155-D9D8012F5A7B}" type="presOf" srcId="{150B22AE-7F54-4FE0-AA16-21F046770FC8}" destId="{9750E9F7-F2B4-4FA6-94A3-AEF4F2F07A14}" srcOrd="0" destOrd="0" presId="urn:microsoft.com/office/officeart/2008/layout/LinedList"/>
    <dgm:cxn modelId="{701F9E22-D61B-4B43-A89A-4622AFFE7645}" srcId="{1DFC3B00-06CC-48CE-A8A4-1DE27B07569C}" destId="{8DB9ADF7-A6D2-417D-8302-08100B6AA1A1}" srcOrd="0" destOrd="0" parTransId="{EFA27273-5954-4D07-9D06-22B604AE0934}" sibTransId="{EEAF28F9-3E37-4A74-BFC3-722772584BCA}"/>
    <dgm:cxn modelId="{6BE97361-6125-45D7-91FA-E3611EC9760F}" srcId="{1DFC3B00-06CC-48CE-A8A4-1DE27B07569C}" destId="{150B22AE-7F54-4FE0-AA16-21F046770FC8}" srcOrd="1" destOrd="0" parTransId="{84255F2E-AB85-41AD-BBF7-A5E11FD63E0A}" sibTransId="{DB8A4B70-0E7C-4C36-A920-687AD2869292}"/>
    <dgm:cxn modelId="{32060C45-8493-46C5-8CC3-F8D6C1D3DFC2}" type="presOf" srcId="{1DFC3B00-06CC-48CE-A8A4-1DE27B07569C}" destId="{B55836ED-B077-455D-8028-D6B913058923}" srcOrd="0" destOrd="0" presId="urn:microsoft.com/office/officeart/2008/layout/LinedList"/>
    <dgm:cxn modelId="{20E63978-11D7-4ECC-9771-E7C7A8D1C8BF}" srcId="{1DFC3B00-06CC-48CE-A8A4-1DE27B07569C}" destId="{E7F30142-8DBD-48A8-A326-EB57E146816B}" srcOrd="2" destOrd="0" parTransId="{327E5D38-BE4C-4B3F-88E8-876206C6BAEA}" sibTransId="{AB6E5039-69B4-4067-ADD2-8E3DF22C08BB}"/>
    <dgm:cxn modelId="{D183ECAE-6820-41A5-A095-97425336E46A}" type="presOf" srcId="{E7F30142-8DBD-48A8-A326-EB57E146816B}" destId="{27C34B8C-12AA-4A7C-A193-1EBCA9881E02}" srcOrd="0" destOrd="0" presId="urn:microsoft.com/office/officeart/2008/layout/LinedList"/>
    <dgm:cxn modelId="{40AC95C9-9BC6-4BF6-894E-7B5CA39885EA}" type="presOf" srcId="{8DB9ADF7-A6D2-417D-8302-08100B6AA1A1}" destId="{8BE3ABCE-032E-4B41-89B6-E7404D7A2145}" srcOrd="0" destOrd="0" presId="urn:microsoft.com/office/officeart/2008/layout/LinedList"/>
    <dgm:cxn modelId="{32346889-2D92-4F37-A8A7-2CD346EB0ED1}" type="presParOf" srcId="{B55836ED-B077-455D-8028-D6B913058923}" destId="{6487C253-D773-417E-A91F-E27CFCD099F8}" srcOrd="0" destOrd="0" presId="urn:microsoft.com/office/officeart/2008/layout/LinedList"/>
    <dgm:cxn modelId="{3D85A9A1-F149-4472-9739-3404FF791E74}" type="presParOf" srcId="{B55836ED-B077-455D-8028-D6B913058923}" destId="{5EDCC3D0-C535-48D3-9624-8041A5DA141D}" srcOrd="1" destOrd="0" presId="urn:microsoft.com/office/officeart/2008/layout/LinedList"/>
    <dgm:cxn modelId="{BB718222-2662-4863-88A5-CF39C955A0C1}" type="presParOf" srcId="{5EDCC3D0-C535-48D3-9624-8041A5DA141D}" destId="{8BE3ABCE-032E-4B41-89B6-E7404D7A2145}" srcOrd="0" destOrd="0" presId="urn:microsoft.com/office/officeart/2008/layout/LinedList"/>
    <dgm:cxn modelId="{1BD5A94B-A9AE-4F0A-843D-62413A38F6E0}" type="presParOf" srcId="{5EDCC3D0-C535-48D3-9624-8041A5DA141D}" destId="{620AE995-DE92-4DC8-89A8-B03389287F03}" srcOrd="1" destOrd="0" presId="urn:microsoft.com/office/officeart/2008/layout/LinedList"/>
    <dgm:cxn modelId="{F5B2774A-4FFB-4D67-ACE6-B5600C43513D}" type="presParOf" srcId="{B55836ED-B077-455D-8028-D6B913058923}" destId="{CCDADD54-EC11-43CF-8192-BE63021A27E0}" srcOrd="2" destOrd="0" presId="urn:microsoft.com/office/officeart/2008/layout/LinedList"/>
    <dgm:cxn modelId="{F2644886-8AE0-43CA-8798-8ECEE70B0DF5}" type="presParOf" srcId="{B55836ED-B077-455D-8028-D6B913058923}" destId="{36DCC501-1317-498C-A2D0-6FEF6A9C3CD5}" srcOrd="3" destOrd="0" presId="urn:microsoft.com/office/officeart/2008/layout/LinedList"/>
    <dgm:cxn modelId="{BEDCAC42-2841-4247-8A9B-6AE3CB95481C}" type="presParOf" srcId="{36DCC501-1317-498C-A2D0-6FEF6A9C3CD5}" destId="{9750E9F7-F2B4-4FA6-94A3-AEF4F2F07A14}" srcOrd="0" destOrd="0" presId="urn:microsoft.com/office/officeart/2008/layout/LinedList"/>
    <dgm:cxn modelId="{AA8BD63E-0883-4F34-91A1-C40BEFC46568}" type="presParOf" srcId="{36DCC501-1317-498C-A2D0-6FEF6A9C3CD5}" destId="{3BA2D24E-70D3-48DF-8DCC-0C35A94A25CA}" srcOrd="1" destOrd="0" presId="urn:microsoft.com/office/officeart/2008/layout/LinedList"/>
    <dgm:cxn modelId="{B84C19FD-A5F2-4251-8F23-1B616E378663}" type="presParOf" srcId="{B55836ED-B077-455D-8028-D6B913058923}" destId="{4CBAE1B1-FF5A-4CA9-9A4F-5126B633D08E}" srcOrd="4" destOrd="0" presId="urn:microsoft.com/office/officeart/2008/layout/LinedList"/>
    <dgm:cxn modelId="{2CA50D16-2C1F-4550-9CE8-3154D7114986}" type="presParOf" srcId="{B55836ED-B077-455D-8028-D6B913058923}" destId="{E6638DD2-DF9C-4486-9ECB-4950B633132B}" srcOrd="5" destOrd="0" presId="urn:microsoft.com/office/officeart/2008/layout/LinedList"/>
    <dgm:cxn modelId="{552DD21F-C56C-454C-BCDB-0A029245D8D3}" type="presParOf" srcId="{E6638DD2-DF9C-4486-9ECB-4950B633132B}" destId="{27C34B8C-12AA-4A7C-A193-1EBCA9881E02}" srcOrd="0" destOrd="0" presId="urn:microsoft.com/office/officeart/2008/layout/LinedList"/>
    <dgm:cxn modelId="{8D794296-639C-416F-8265-407AA67A8E27}" type="presParOf" srcId="{E6638DD2-DF9C-4486-9ECB-4950B633132B}" destId="{E96D498C-E2B3-460C-AAB8-D84B4BD814C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923DE5-4BBC-4892-8871-005E14311093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F734FC5-C930-4DAB-BCB7-DF247DFE097B}">
      <dgm:prSet/>
      <dgm:spPr/>
      <dgm:t>
        <a:bodyPr/>
        <a:lstStyle/>
        <a:p>
          <a:r>
            <a:rPr lang="sr-Latn-ME"/>
            <a:t>Izlučivanje vode – dnevno oko 2500 ml uglavnom preko bubrega, stolice i disanja</a:t>
          </a:r>
          <a:endParaRPr lang="en-US"/>
        </a:p>
      </dgm:t>
    </dgm:pt>
    <dgm:pt modelId="{4DDD2FBE-06EC-4457-9CD0-0EB523207EC9}" type="parTrans" cxnId="{30C7D896-1E83-48F3-BC1F-556CE554F834}">
      <dgm:prSet/>
      <dgm:spPr/>
      <dgm:t>
        <a:bodyPr/>
        <a:lstStyle/>
        <a:p>
          <a:endParaRPr lang="en-US"/>
        </a:p>
      </dgm:t>
    </dgm:pt>
    <dgm:pt modelId="{15955009-3FAC-4F34-8235-403E9490F451}" type="sibTrans" cxnId="{30C7D896-1E83-48F3-BC1F-556CE554F834}">
      <dgm:prSet/>
      <dgm:spPr/>
      <dgm:t>
        <a:bodyPr/>
        <a:lstStyle/>
        <a:p>
          <a:endParaRPr lang="en-US"/>
        </a:p>
      </dgm:t>
    </dgm:pt>
    <dgm:pt modelId="{0EF970BB-3262-4A1D-8F37-CD0C8F367029}">
      <dgm:prSet/>
      <dgm:spPr/>
      <dgm:t>
        <a:bodyPr/>
        <a:lstStyle/>
        <a:p>
          <a:r>
            <a:rPr lang="sr-Latn-ME" dirty="0"/>
            <a:t>Povećanje tjelesne temperature – dodatno se izbacuje oko 200 ml vode putem znojenja i evaporacije preko pluća za svaki stepen porasta tjelesne temperature</a:t>
          </a:r>
          <a:endParaRPr lang="en-US" dirty="0"/>
        </a:p>
      </dgm:t>
    </dgm:pt>
    <dgm:pt modelId="{7B629E8E-3720-4A78-8BD2-2AEF707907E5}" type="parTrans" cxnId="{026DB5BF-FE20-41EF-BD5B-8F1A5CC50F2D}">
      <dgm:prSet/>
      <dgm:spPr/>
      <dgm:t>
        <a:bodyPr/>
        <a:lstStyle/>
        <a:p>
          <a:endParaRPr lang="en-US"/>
        </a:p>
      </dgm:t>
    </dgm:pt>
    <dgm:pt modelId="{B4A00684-BAB2-46B9-96E5-7C98428FA5F7}" type="sibTrans" cxnId="{026DB5BF-FE20-41EF-BD5B-8F1A5CC50F2D}">
      <dgm:prSet/>
      <dgm:spPr/>
      <dgm:t>
        <a:bodyPr/>
        <a:lstStyle/>
        <a:p>
          <a:endParaRPr lang="en-US"/>
        </a:p>
      </dgm:t>
    </dgm:pt>
    <dgm:pt modelId="{6056DA8E-BC0D-44A8-B3B8-A34761D53BD2}">
      <dgm:prSet/>
      <dgm:spPr/>
      <dgm:t>
        <a:bodyPr/>
        <a:lstStyle/>
        <a:p>
          <a:r>
            <a:rPr lang="sr-Latn-ME" dirty="0"/>
            <a:t>Unos vode – dnevni unos vode iznosi oko 2500 ml, odnosno oko 40 ml/kgTT; oko 1000 ml hranom, 1200 ml pijenjem i 300 ml metabolizmom (katabolizmom masti i proteina)</a:t>
          </a:r>
          <a:endParaRPr lang="en-US" dirty="0"/>
        </a:p>
      </dgm:t>
    </dgm:pt>
    <dgm:pt modelId="{51DDFDCA-A1E0-43DD-A585-1CE2538B1148}" type="parTrans" cxnId="{5875DC1E-B34F-454B-AC05-626A4C41C1D7}">
      <dgm:prSet/>
      <dgm:spPr/>
      <dgm:t>
        <a:bodyPr/>
        <a:lstStyle/>
        <a:p>
          <a:endParaRPr lang="en-US"/>
        </a:p>
      </dgm:t>
    </dgm:pt>
    <dgm:pt modelId="{B65B3BAE-FD14-484F-BB0A-A957DF1B6A85}" type="sibTrans" cxnId="{5875DC1E-B34F-454B-AC05-626A4C41C1D7}">
      <dgm:prSet/>
      <dgm:spPr/>
      <dgm:t>
        <a:bodyPr/>
        <a:lstStyle/>
        <a:p>
          <a:endParaRPr lang="en-US"/>
        </a:p>
      </dgm:t>
    </dgm:pt>
    <dgm:pt modelId="{6B4A8E3B-A37A-45DE-A411-1FFA0A7FD232}" type="pres">
      <dgm:prSet presAssocID="{1D923DE5-4BBC-4892-8871-005E14311093}" presName="outerComposite" presStyleCnt="0">
        <dgm:presLayoutVars>
          <dgm:chMax val="5"/>
          <dgm:dir/>
          <dgm:resizeHandles val="exact"/>
        </dgm:presLayoutVars>
      </dgm:prSet>
      <dgm:spPr/>
    </dgm:pt>
    <dgm:pt modelId="{987D6D81-1732-4425-94C7-6D7E1CBF393E}" type="pres">
      <dgm:prSet presAssocID="{1D923DE5-4BBC-4892-8871-005E14311093}" presName="dummyMaxCanvas" presStyleCnt="0">
        <dgm:presLayoutVars/>
      </dgm:prSet>
      <dgm:spPr/>
    </dgm:pt>
    <dgm:pt modelId="{92114F31-E100-48D9-A7C3-5FE809C129FB}" type="pres">
      <dgm:prSet presAssocID="{1D923DE5-4BBC-4892-8871-005E14311093}" presName="ThreeNodes_1" presStyleLbl="node1" presStyleIdx="0" presStyleCnt="3">
        <dgm:presLayoutVars>
          <dgm:bulletEnabled val="1"/>
        </dgm:presLayoutVars>
      </dgm:prSet>
      <dgm:spPr/>
    </dgm:pt>
    <dgm:pt modelId="{A8508298-6113-4A29-8344-5C927BEB4384}" type="pres">
      <dgm:prSet presAssocID="{1D923DE5-4BBC-4892-8871-005E14311093}" presName="ThreeNodes_2" presStyleLbl="node1" presStyleIdx="1" presStyleCnt="3">
        <dgm:presLayoutVars>
          <dgm:bulletEnabled val="1"/>
        </dgm:presLayoutVars>
      </dgm:prSet>
      <dgm:spPr/>
    </dgm:pt>
    <dgm:pt modelId="{D5F9105A-F70A-4481-99CD-24219F0A6DE9}" type="pres">
      <dgm:prSet presAssocID="{1D923DE5-4BBC-4892-8871-005E14311093}" presName="ThreeNodes_3" presStyleLbl="node1" presStyleIdx="2" presStyleCnt="3">
        <dgm:presLayoutVars>
          <dgm:bulletEnabled val="1"/>
        </dgm:presLayoutVars>
      </dgm:prSet>
      <dgm:spPr/>
    </dgm:pt>
    <dgm:pt modelId="{6CE17490-098F-45CA-9E06-B9F440CB608C}" type="pres">
      <dgm:prSet presAssocID="{1D923DE5-4BBC-4892-8871-005E14311093}" presName="ThreeConn_1-2" presStyleLbl="fgAccFollowNode1" presStyleIdx="0" presStyleCnt="2">
        <dgm:presLayoutVars>
          <dgm:bulletEnabled val="1"/>
        </dgm:presLayoutVars>
      </dgm:prSet>
      <dgm:spPr/>
    </dgm:pt>
    <dgm:pt modelId="{876B2374-07D7-4953-B25E-21FA6A95254A}" type="pres">
      <dgm:prSet presAssocID="{1D923DE5-4BBC-4892-8871-005E14311093}" presName="ThreeConn_2-3" presStyleLbl="fgAccFollowNode1" presStyleIdx="1" presStyleCnt="2">
        <dgm:presLayoutVars>
          <dgm:bulletEnabled val="1"/>
        </dgm:presLayoutVars>
      </dgm:prSet>
      <dgm:spPr/>
    </dgm:pt>
    <dgm:pt modelId="{6D186169-4F04-47A0-A200-C33688FFE63B}" type="pres">
      <dgm:prSet presAssocID="{1D923DE5-4BBC-4892-8871-005E14311093}" presName="ThreeNodes_1_text" presStyleLbl="node1" presStyleIdx="2" presStyleCnt="3">
        <dgm:presLayoutVars>
          <dgm:bulletEnabled val="1"/>
        </dgm:presLayoutVars>
      </dgm:prSet>
      <dgm:spPr/>
    </dgm:pt>
    <dgm:pt modelId="{A0C30010-DC4B-4943-AACB-8F549D01D7B9}" type="pres">
      <dgm:prSet presAssocID="{1D923DE5-4BBC-4892-8871-005E14311093}" presName="ThreeNodes_2_text" presStyleLbl="node1" presStyleIdx="2" presStyleCnt="3">
        <dgm:presLayoutVars>
          <dgm:bulletEnabled val="1"/>
        </dgm:presLayoutVars>
      </dgm:prSet>
      <dgm:spPr/>
    </dgm:pt>
    <dgm:pt modelId="{F2D496CE-8CAE-4580-8AA0-931FF52ED4C0}" type="pres">
      <dgm:prSet presAssocID="{1D923DE5-4BBC-4892-8871-005E14311093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3DCF3F0A-CD93-4347-BDB6-553981E7962E}" type="presOf" srcId="{0EF970BB-3262-4A1D-8F37-CD0C8F367029}" destId="{A8508298-6113-4A29-8344-5C927BEB4384}" srcOrd="0" destOrd="0" presId="urn:microsoft.com/office/officeart/2005/8/layout/vProcess5"/>
    <dgm:cxn modelId="{5875DC1E-B34F-454B-AC05-626A4C41C1D7}" srcId="{1D923DE5-4BBC-4892-8871-005E14311093}" destId="{6056DA8E-BC0D-44A8-B3B8-A34761D53BD2}" srcOrd="2" destOrd="0" parTransId="{51DDFDCA-A1E0-43DD-A585-1CE2538B1148}" sibTransId="{B65B3BAE-FD14-484F-BB0A-A957DF1B6A85}"/>
    <dgm:cxn modelId="{CAA3F238-052E-4A8C-9433-4A553C109006}" type="presOf" srcId="{15955009-3FAC-4F34-8235-403E9490F451}" destId="{6CE17490-098F-45CA-9E06-B9F440CB608C}" srcOrd="0" destOrd="0" presId="urn:microsoft.com/office/officeart/2005/8/layout/vProcess5"/>
    <dgm:cxn modelId="{39BCB45F-3989-4605-B56D-9969F749CF68}" type="presOf" srcId="{1D923DE5-4BBC-4892-8871-005E14311093}" destId="{6B4A8E3B-A37A-45DE-A411-1FFA0A7FD232}" srcOrd="0" destOrd="0" presId="urn:microsoft.com/office/officeart/2005/8/layout/vProcess5"/>
    <dgm:cxn modelId="{6835A569-5A22-44E8-81B1-4941421B40BD}" type="presOf" srcId="{5F734FC5-C930-4DAB-BCB7-DF247DFE097B}" destId="{92114F31-E100-48D9-A7C3-5FE809C129FB}" srcOrd="0" destOrd="0" presId="urn:microsoft.com/office/officeart/2005/8/layout/vProcess5"/>
    <dgm:cxn modelId="{02B9CC6F-88F4-4B41-8EFB-49BF426D6804}" type="presOf" srcId="{B4A00684-BAB2-46B9-96E5-7C98428FA5F7}" destId="{876B2374-07D7-4953-B25E-21FA6A95254A}" srcOrd="0" destOrd="0" presId="urn:microsoft.com/office/officeart/2005/8/layout/vProcess5"/>
    <dgm:cxn modelId="{E11FB795-FA0D-4206-BFDA-33341407929F}" type="presOf" srcId="{6056DA8E-BC0D-44A8-B3B8-A34761D53BD2}" destId="{D5F9105A-F70A-4481-99CD-24219F0A6DE9}" srcOrd="0" destOrd="0" presId="urn:microsoft.com/office/officeart/2005/8/layout/vProcess5"/>
    <dgm:cxn modelId="{30C7D896-1E83-48F3-BC1F-556CE554F834}" srcId="{1D923DE5-4BBC-4892-8871-005E14311093}" destId="{5F734FC5-C930-4DAB-BCB7-DF247DFE097B}" srcOrd="0" destOrd="0" parTransId="{4DDD2FBE-06EC-4457-9CD0-0EB523207EC9}" sibTransId="{15955009-3FAC-4F34-8235-403E9490F451}"/>
    <dgm:cxn modelId="{97D83F99-3385-43FF-9695-7C3AB6855D1B}" type="presOf" srcId="{6056DA8E-BC0D-44A8-B3B8-A34761D53BD2}" destId="{F2D496CE-8CAE-4580-8AA0-931FF52ED4C0}" srcOrd="1" destOrd="0" presId="urn:microsoft.com/office/officeart/2005/8/layout/vProcess5"/>
    <dgm:cxn modelId="{36B6ADB4-F83B-490A-9CEE-8738825326E0}" type="presOf" srcId="{5F734FC5-C930-4DAB-BCB7-DF247DFE097B}" destId="{6D186169-4F04-47A0-A200-C33688FFE63B}" srcOrd="1" destOrd="0" presId="urn:microsoft.com/office/officeart/2005/8/layout/vProcess5"/>
    <dgm:cxn modelId="{026DB5BF-FE20-41EF-BD5B-8F1A5CC50F2D}" srcId="{1D923DE5-4BBC-4892-8871-005E14311093}" destId="{0EF970BB-3262-4A1D-8F37-CD0C8F367029}" srcOrd="1" destOrd="0" parTransId="{7B629E8E-3720-4A78-8BD2-2AEF707907E5}" sibTransId="{B4A00684-BAB2-46B9-96E5-7C98428FA5F7}"/>
    <dgm:cxn modelId="{0A2B53D2-AF84-4817-9181-339BD4A0E104}" type="presOf" srcId="{0EF970BB-3262-4A1D-8F37-CD0C8F367029}" destId="{A0C30010-DC4B-4943-AACB-8F549D01D7B9}" srcOrd="1" destOrd="0" presId="urn:microsoft.com/office/officeart/2005/8/layout/vProcess5"/>
    <dgm:cxn modelId="{D0F48065-323C-4907-A2AD-EE7030B8C288}" type="presParOf" srcId="{6B4A8E3B-A37A-45DE-A411-1FFA0A7FD232}" destId="{987D6D81-1732-4425-94C7-6D7E1CBF393E}" srcOrd="0" destOrd="0" presId="urn:microsoft.com/office/officeart/2005/8/layout/vProcess5"/>
    <dgm:cxn modelId="{F63CE508-88FE-4256-B044-4200D5EF0388}" type="presParOf" srcId="{6B4A8E3B-A37A-45DE-A411-1FFA0A7FD232}" destId="{92114F31-E100-48D9-A7C3-5FE809C129FB}" srcOrd="1" destOrd="0" presId="urn:microsoft.com/office/officeart/2005/8/layout/vProcess5"/>
    <dgm:cxn modelId="{D44F481C-BD41-4078-A3EC-300BF4B5FDFA}" type="presParOf" srcId="{6B4A8E3B-A37A-45DE-A411-1FFA0A7FD232}" destId="{A8508298-6113-4A29-8344-5C927BEB4384}" srcOrd="2" destOrd="0" presId="urn:microsoft.com/office/officeart/2005/8/layout/vProcess5"/>
    <dgm:cxn modelId="{673546AF-BE9D-4746-8A08-3BDFA2759174}" type="presParOf" srcId="{6B4A8E3B-A37A-45DE-A411-1FFA0A7FD232}" destId="{D5F9105A-F70A-4481-99CD-24219F0A6DE9}" srcOrd="3" destOrd="0" presId="urn:microsoft.com/office/officeart/2005/8/layout/vProcess5"/>
    <dgm:cxn modelId="{3B92E464-BF4A-43D2-9BC9-908075A19E43}" type="presParOf" srcId="{6B4A8E3B-A37A-45DE-A411-1FFA0A7FD232}" destId="{6CE17490-098F-45CA-9E06-B9F440CB608C}" srcOrd="4" destOrd="0" presId="urn:microsoft.com/office/officeart/2005/8/layout/vProcess5"/>
    <dgm:cxn modelId="{09DABFFD-C8AD-4B69-AD41-4DFE04ACCF55}" type="presParOf" srcId="{6B4A8E3B-A37A-45DE-A411-1FFA0A7FD232}" destId="{876B2374-07D7-4953-B25E-21FA6A95254A}" srcOrd="5" destOrd="0" presId="urn:microsoft.com/office/officeart/2005/8/layout/vProcess5"/>
    <dgm:cxn modelId="{2E98CADB-7BE3-4776-B5B5-C953C5297716}" type="presParOf" srcId="{6B4A8E3B-A37A-45DE-A411-1FFA0A7FD232}" destId="{6D186169-4F04-47A0-A200-C33688FFE63B}" srcOrd="6" destOrd="0" presId="urn:microsoft.com/office/officeart/2005/8/layout/vProcess5"/>
    <dgm:cxn modelId="{5544E73F-3EE1-449F-A7C7-A0B005CFCC0D}" type="presParOf" srcId="{6B4A8E3B-A37A-45DE-A411-1FFA0A7FD232}" destId="{A0C30010-DC4B-4943-AACB-8F549D01D7B9}" srcOrd="7" destOrd="0" presId="urn:microsoft.com/office/officeart/2005/8/layout/vProcess5"/>
    <dgm:cxn modelId="{A15654EF-6859-405A-94BB-C194496292A5}" type="presParOf" srcId="{6B4A8E3B-A37A-45DE-A411-1FFA0A7FD232}" destId="{F2D496CE-8CAE-4580-8AA0-931FF52ED4C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68438B1-16FC-4AFA-8740-25D55A252C1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CB0240B-25DA-4305-A69D-C5FC3D28C270}">
      <dgm:prSet/>
      <dgm:spPr/>
      <dgm:t>
        <a:bodyPr/>
        <a:lstStyle/>
        <a:p>
          <a:r>
            <a:rPr lang="sr-Latn-ME"/>
            <a:t>Dva su ključna katjona, Na i K, obzirom da:</a:t>
          </a:r>
          <a:endParaRPr lang="en-US"/>
        </a:p>
      </dgm:t>
    </dgm:pt>
    <dgm:pt modelId="{6D4F335E-FD16-43A9-8375-9650333E4994}" type="parTrans" cxnId="{4009E7C9-B6FB-4812-A506-6424F9179146}">
      <dgm:prSet/>
      <dgm:spPr/>
      <dgm:t>
        <a:bodyPr/>
        <a:lstStyle/>
        <a:p>
          <a:endParaRPr lang="en-US"/>
        </a:p>
      </dgm:t>
    </dgm:pt>
    <dgm:pt modelId="{AD35B54A-E11E-4C37-A810-834CD6FA931E}" type="sibTrans" cxnId="{4009E7C9-B6FB-4812-A506-6424F9179146}">
      <dgm:prSet/>
      <dgm:spPr/>
      <dgm:t>
        <a:bodyPr/>
        <a:lstStyle/>
        <a:p>
          <a:endParaRPr lang="en-US"/>
        </a:p>
      </dgm:t>
    </dgm:pt>
    <dgm:pt modelId="{9872C7BB-D75E-46F2-8B40-4719FE38EBF5}">
      <dgm:prSet/>
      <dgm:spPr/>
      <dgm:t>
        <a:bodyPr/>
        <a:lstStyle/>
        <a:p>
          <a:r>
            <a:rPr lang="sr-Latn-ME"/>
            <a:t>Glavni su činioci koji određuju vrijednost osmotskog pritiska u ECT (Na 136-142 mEq/L) i ICT (K 160 mEq/L)</a:t>
          </a:r>
          <a:endParaRPr lang="en-US"/>
        </a:p>
      </dgm:t>
    </dgm:pt>
    <dgm:pt modelId="{3A947BDE-6A32-4F74-BF3E-99A7CF3D81A6}" type="parTrans" cxnId="{81E8F7D1-F63F-4643-9D67-324A0F198015}">
      <dgm:prSet/>
      <dgm:spPr/>
      <dgm:t>
        <a:bodyPr/>
        <a:lstStyle/>
        <a:p>
          <a:endParaRPr lang="en-US"/>
        </a:p>
      </dgm:t>
    </dgm:pt>
    <dgm:pt modelId="{2C6D1A49-1221-4A60-B286-0A76122E9D40}" type="sibTrans" cxnId="{81E8F7D1-F63F-4643-9D67-324A0F198015}">
      <dgm:prSet/>
      <dgm:spPr/>
      <dgm:t>
        <a:bodyPr/>
        <a:lstStyle/>
        <a:p>
          <a:endParaRPr lang="en-US"/>
        </a:p>
      </dgm:t>
    </dgm:pt>
    <dgm:pt modelId="{4063087B-9CD7-43A9-ACDB-D424EB7B2542}">
      <dgm:prSet/>
      <dgm:spPr/>
      <dgm:t>
        <a:bodyPr/>
        <a:lstStyle/>
        <a:p>
          <a:r>
            <a:rPr lang="sr-Latn-ME"/>
            <a:t>Direktno su odgovorni za normalno funkcionisanje ćelija</a:t>
          </a:r>
          <a:endParaRPr lang="en-US"/>
        </a:p>
      </dgm:t>
    </dgm:pt>
    <dgm:pt modelId="{D163A100-2C35-4B80-BB12-C8F6E8F34647}" type="parTrans" cxnId="{2A32ED8B-154A-49E0-9D86-EA14A974CF63}">
      <dgm:prSet/>
      <dgm:spPr/>
      <dgm:t>
        <a:bodyPr/>
        <a:lstStyle/>
        <a:p>
          <a:endParaRPr lang="en-US"/>
        </a:p>
      </dgm:t>
    </dgm:pt>
    <dgm:pt modelId="{2B339880-5DC6-4193-BF93-203F014B0E86}" type="sibTrans" cxnId="{2A32ED8B-154A-49E0-9D86-EA14A974CF63}">
      <dgm:prSet/>
      <dgm:spPr/>
      <dgm:t>
        <a:bodyPr/>
        <a:lstStyle/>
        <a:p>
          <a:endParaRPr lang="en-US"/>
        </a:p>
      </dgm:t>
    </dgm:pt>
    <dgm:pt modelId="{C600A32F-6C58-4713-B5B8-0F5715848B99}" type="pres">
      <dgm:prSet presAssocID="{D68438B1-16FC-4AFA-8740-25D55A252C1D}" presName="linear" presStyleCnt="0">
        <dgm:presLayoutVars>
          <dgm:animLvl val="lvl"/>
          <dgm:resizeHandles val="exact"/>
        </dgm:presLayoutVars>
      </dgm:prSet>
      <dgm:spPr/>
    </dgm:pt>
    <dgm:pt modelId="{0BE0F613-B2A8-48C6-ADD7-DFC0A6E2930C}" type="pres">
      <dgm:prSet presAssocID="{5CB0240B-25DA-4305-A69D-C5FC3D28C270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B5955C1E-6C6A-47AB-92EB-EE9DD565E595}" type="pres">
      <dgm:prSet presAssocID="{5CB0240B-25DA-4305-A69D-C5FC3D28C270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4BED8066-A49E-4F7E-B2FF-2C018EBAC72D}" type="presOf" srcId="{4063087B-9CD7-43A9-ACDB-D424EB7B2542}" destId="{B5955C1E-6C6A-47AB-92EB-EE9DD565E595}" srcOrd="0" destOrd="1" presId="urn:microsoft.com/office/officeart/2005/8/layout/vList2"/>
    <dgm:cxn modelId="{06EF0854-E238-4630-BF6E-828BCB74351A}" type="presOf" srcId="{9872C7BB-D75E-46F2-8B40-4719FE38EBF5}" destId="{B5955C1E-6C6A-47AB-92EB-EE9DD565E595}" srcOrd="0" destOrd="0" presId="urn:microsoft.com/office/officeart/2005/8/layout/vList2"/>
    <dgm:cxn modelId="{2A32ED8B-154A-49E0-9D86-EA14A974CF63}" srcId="{5CB0240B-25DA-4305-A69D-C5FC3D28C270}" destId="{4063087B-9CD7-43A9-ACDB-D424EB7B2542}" srcOrd="1" destOrd="0" parTransId="{D163A100-2C35-4B80-BB12-C8F6E8F34647}" sibTransId="{2B339880-5DC6-4193-BF93-203F014B0E86}"/>
    <dgm:cxn modelId="{4009E7C9-B6FB-4812-A506-6424F9179146}" srcId="{D68438B1-16FC-4AFA-8740-25D55A252C1D}" destId="{5CB0240B-25DA-4305-A69D-C5FC3D28C270}" srcOrd="0" destOrd="0" parTransId="{6D4F335E-FD16-43A9-8375-9650333E4994}" sibTransId="{AD35B54A-E11E-4C37-A810-834CD6FA931E}"/>
    <dgm:cxn modelId="{81E8F7D1-F63F-4643-9D67-324A0F198015}" srcId="{5CB0240B-25DA-4305-A69D-C5FC3D28C270}" destId="{9872C7BB-D75E-46F2-8B40-4719FE38EBF5}" srcOrd="0" destOrd="0" parTransId="{3A947BDE-6A32-4F74-BF3E-99A7CF3D81A6}" sibTransId="{2C6D1A49-1221-4A60-B286-0A76122E9D40}"/>
    <dgm:cxn modelId="{80E5B8DC-51B7-49F3-A03F-B4A2A758E95E}" type="presOf" srcId="{5CB0240B-25DA-4305-A69D-C5FC3D28C270}" destId="{0BE0F613-B2A8-48C6-ADD7-DFC0A6E2930C}" srcOrd="0" destOrd="0" presId="urn:microsoft.com/office/officeart/2005/8/layout/vList2"/>
    <dgm:cxn modelId="{922590EC-4EF9-4C16-A275-18BC75BCFEAA}" type="presOf" srcId="{D68438B1-16FC-4AFA-8740-25D55A252C1D}" destId="{C600A32F-6C58-4713-B5B8-0F5715848B99}" srcOrd="0" destOrd="0" presId="urn:microsoft.com/office/officeart/2005/8/layout/vList2"/>
    <dgm:cxn modelId="{94B777B4-F4DE-4CA0-989C-2879C7E99A33}" type="presParOf" srcId="{C600A32F-6C58-4713-B5B8-0F5715848B99}" destId="{0BE0F613-B2A8-48C6-ADD7-DFC0A6E2930C}" srcOrd="0" destOrd="0" presId="urn:microsoft.com/office/officeart/2005/8/layout/vList2"/>
    <dgm:cxn modelId="{2C6CED66-EBCA-4D59-B010-1CC72CE275E9}" type="presParOf" srcId="{C600A32F-6C58-4713-B5B8-0F5715848B99}" destId="{B5955C1E-6C6A-47AB-92EB-EE9DD565E595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B19F919-8446-4BAA-9900-981278ACE048}" type="doc">
      <dgm:prSet loTypeId="urn:microsoft.com/office/officeart/2005/8/layout/process5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7D4AA7AD-FFEB-42F6-B86E-53588F1BBBD2}">
      <dgm:prSet/>
      <dgm:spPr/>
      <dgm:t>
        <a:bodyPr/>
        <a:lstStyle/>
        <a:p>
          <a:r>
            <a:rPr lang="sr-Latn-ME"/>
            <a:t>Podrazumijeva balans između 2 faktora:</a:t>
          </a:r>
          <a:endParaRPr lang="en-US"/>
        </a:p>
      </dgm:t>
    </dgm:pt>
    <dgm:pt modelId="{11346767-BA05-4D45-8220-382E8DC7B7B6}" type="parTrans" cxnId="{051E4082-A057-4284-A8D5-49EB610672E5}">
      <dgm:prSet/>
      <dgm:spPr/>
      <dgm:t>
        <a:bodyPr/>
        <a:lstStyle/>
        <a:p>
          <a:endParaRPr lang="en-US"/>
        </a:p>
      </dgm:t>
    </dgm:pt>
    <dgm:pt modelId="{15E7737E-AB54-4845-84CF-9D223016A12E}" type="sibTrans" cxnId="{051E4082-A057-4284-A8D5-49EB610672E5}">
      <dgm:prSet/>
      <dgm:spPr/>
      <dgm:t>
        <a:bodyPr/>
        <a:lstStyle/>
        <a:p>
          <a:endParaRPr lang="en-US"/>
        </a:p>
      </dgm:t>
    </dgm:pt>
    <dgm:pt modelId="{D30D9D93-12F6-43AF-9108-752D1BBF7F3B}">
      <dgm:prSet/>
      <dgm:spPr/>
      <dgm:t>
        <a:bodyPr/>
        <a:lstStyle/>
        <a:p>
          <a:r>
            <a:rPr lang="sr-Latn-ME"/>
            <a:t>Unosa i preuzimanje jona Na preko epitela crijeva</a:t>
          </a:r>
          <a:endParaRPr lang="en-US"/>
        </a:p>
      </dgm:t>
    </dgm:pt>
    <dgm:pt modelId="{60DD853F-A87F-4C04-A03D-D26C6E495DC8}" type="parTrans" cxnId="{CE8C22DD-3CA3-4D05-89DE-E2541282CC26}">
      <dgm:prSet/>
      <dgm:spPr/>
      <dgm:t>
        <a:bodyPr/>
        <a:lstStyle/>
        <a:p>
          <a:endParaRPr lang="en-US"/>
        </a:p>
      </dgm:t>
    </dgm:pt>
    <dgm:pt modelId="{0027DD38-FB17-4C17-9C5F-EB76FDEBE0AB}" type="sibTrans" cxnId="{CE8C22DD-3CA3-4D05-89DE-E2541282CC26}">
      <dgm:prSet/>
      <dgm:spPr/>
      <dgm:t>
        <a:bodyPr/>
        <a:lstStyle/>
        <a:p>
          <a:endParaRPr lang="en-US"/>
        </a:p>
      </dgm:t>
    </dgm:pt>
    <dgm:pt modelId="{F65C9074-47A3-4D93-81A8-4B1B2124062E}">
      <dgm:prSet/>
      <dgm:spPr/>
      <dgm:t>
        <a:bodyPr/>
        <a:lstStyle/>
        <a:p>
          <a:r>
            <a:rPr lang="sr-Latn-ME"/>
            <a:t>Izlučivanje preko bubrega, ali i preko drugih ekskretornih sistema</a:t>
          </a:r>
          <a:endParaRPr lang="en-US"/>
        </a:p>
      </dgm:t>
    </dgm:pt>
    <dgm:pt modelId="{991E431E-E089-4CAE-871E-C03F7444BCB3}" type="parTrans" cxnId="{E092F00A-AF4E-4CB9-A6D8-1C62CDED2A5C}">
      <dgm:prSet/>
      <dgm:spPr/>
      <dgm:t>
        <a:bodyPr/>
        <a:lstStyle/>
        <a:p>
          <a:endParaRPr lang="en-US"/>
        </a:p>
      </dgm:t>
    </dgm:pt>
    <dgm:pt modelId="{AA1F8DB5-145B-4CB8-8722-8D2622761AB6}" type="sibTrans" cxnId="{E092F00A-AF4E-4CB9-A6D8-1C62CDED2A5C}">
      <dgm:prSet/>
      <dgm:spPr/>
      <dgm:t>
        <a:bodyPr/>
        <a:lstStyle/>
        <a:p>
          <a:endParaRPr lang="en-US"/>
        </a:p>
      </dgm:t>
    </dgm:pt>
    <dgm:pt modelId="{588AF4AC-B7E8-42DD-8E09-A7E4FDB0AB15}">
      <dgm:prSet/>
      <dgm:spPr/>
      <dgm:t>
        <a:bodyPr/>
        <a:lstStyle/>
        <a:p>
          <a:r>
            <a:rPr lang="sr-Latn-ME"/>
            <a:t>Balans Na je direktno proporcionalan sa volumenom ECT</a:t>
          </a:r>
          <a:endParaRPr lang="en-US"/>
        </a:p>
      </dgm:t>
    </dgm:pt>
    <dgm:pt modelId="{5F9AA722-A3E0-4A54-9D4A-107FDE7CBD85}" type="parTrans" cxnId="{14CCC672-4FA4-4300-B5ED-120B73DD0692}">
      <dgm:prSet/>
      <dgm:spPr/>
      <dgm:t>
        <a:bodyPr/>
        <a:lstStyle/>
        <a:p>
          <a:endParaRPr lang="en-US"/>
        </a:p>
      </dgm:t>
    </dgm:pt>
    <dgm:pt modelId="{D55D51AA-D8B8-4DE7-BDE6-8E63C15F14E6}" type="sibTrans" cxnId="{14CCC672-4FA4-4300-B5ED-120B73DD0692}">
      <dgm:prSet/>
      <dgm:spPr/>
      <dgm:t>
        <a:bodyPr/>
        <a:lstStyle/>
        <a:p>
          <a:endParaRPr lang="en-US"/>
        </a:p>
      </dgm:t>
    </dgm:pt>
    <dgm:pt modelId="{A343B606-1B16-4DE0-8B69-0DB05183909F}" type="pres">
      <dgm:prSet presAssocID="{3B19F919-8446-4BAA-9900-981278ACE048}" presName="diagram" presStyleCnt="0">
        <dgm:presLayoutVars>
          <dgm:dir/>
          <dgm:resizeHandles val="exact"/>
        </dgm:presLayoutVars>
      </dgm:prSet>
      <dgm:spPr/>
    </dgm:pt>
    <dgm:pt modelId="{DD64C20B-36BA-48E7-9C80-BDAB0251DE70}" type="pres">
      <dgm:prSet presAssocID="{7D4AA7AD-FFEB-42F6-B86E-53588F1BBBD2}" presName="node" presStyleLbl="node1" presStyleIdx="0" presStyleCnt="2">
        <dgm:presLayoutVars>
          <dgm:bulletEnabled val="1"/>
        </dgm:presLayoutVars>
      </dgm:prSet>
      <dgm:spPr/>
    </dgm:pt>
    <dgm:pt modelId="{4BF21F22-A2E7-4A83-84A2-91AC2C866BD6}" type="pres">
      <dgm:prSet presAssocID="{15E7737E-AB54-4845-84CF-9D223016A12E}" presName="sibTrans" presStyleLbl="sibTrans2D1" presStyleIdx="0" presStyleCnt="1"/>
      <dgm:spPr/>
    </dgm:pt>
    <dgm:pt modelId="{4C7D058F-938D-4F9A-B547-39C8EAA62061}" type="pres">
      <dgm:prSet presAssocID="{15E7737E-AB54-4845-84CF-9D223016A12E}" presName="connectorText" presStyleLbl="sibTrans2D1" presStyleIdx="0" presStyleCnt="1"/>
      <dgm:spPr/>
    </dgm:pt>
    <dgm:pt modelId="{C8B04100-E71E-433D-AC12-B0363AA812CA}" type="pres">
      <dgm:prSet presAssocID="{588AF4AC-B7E8-42DD-8E09-A7E4FDB0AB15}" presName="node" presStyleLbl="node1" presStyleIdx="1" presStyleCnt="2">
        <dgm:presLayoutVars>
          <dgm:bulletEnabled val="1"/>
        </dgm:presLayoutVars>
      </dgm:prSet>
      <dgm:spPr/>
    </dgm:pt>
  </dgm:ptLst>
  <dgm:cxnLst>
    <dgm:cxn modelId="{E092F00A-AF4E-4CB9-A6D8-1C62CDED2A5C}" srcId="{7D4AA7AD-FFEB-42F6-B86E-53588F1BBBD2}" destId="{F65C9074-47A3-4D93-81A8-4B1B2124062E}" srcOrd="1" destOrd="0" parTransId="{991E431E-E089-4CAE-871E-C03F7444BCB3}" sibTransId="{AA1F8DB5-145B-4CB8-8722-8D2622761AB6}"/>
    <dgm:cxn modelId="{E3E27E26-9C68-4E19-B1D9-D83DD62A22B4}" type="presOf" srcId="{588AF4AC-B7E8-42DD-8E09-A7E4FDB0AB15}" destId="{C8B04100-E71E-433D-AC12-B0363AA812CA}" srcOrd="0" destOrd="0" presId="urn:microsoft.com/office/officeart/2005/8/layout/process5"/>
    <dgm:cxn modelId="{00925D3A-4F7E-40DE-A3F4-EDC92A9443E0}" type="presOf" srcId="{7D4AA7AD-FFEB-42F6-B86E-53588F1BBBD2}" destId="{DD64C20B-36BA-48E7-9C80-BDAB0251DE70}" srcOrd="0" destOrd="0" presId="urn:microsoft.com/office/officeart/2005/8/layout/process5"/>
    <dgm:cxn modelId="{14CCC672-4FA4-4300-B5ED-120B73DD0692}" srcId="{3B19F919-8446-4BAA-9900-981278ACE048}" destId="{588AF4AC-B7E8-42DD-8E09-A7E4FDB0AB15}" srcOrd="1" destOrd="0" parTransId="{5F9AA722-A3E0-4A54-9D4A-107FDE7CBD85}" sibTransId="{D55D51AA-D8B8-4DE7-BDE6-8E63C15F14E6}"/>
    <dgm:cxn modelId="{051E4082-A057-4284-A8D5-49EB610672E5}" srcId="{3B19F919-8446-4BAA-9900-981278ACE048}" destId="{7D4AA7AD-FFEB-42F6-B86E-53588F1BBBD2}" srcOrd="0" destOrd="0" parTransId="{11346767-BA05-4D45-8220-382E8DC7B7B6}" sibTransId="{15E7737E-AB54-4845-84CF-9D223016A12E}"/>
    <dgm:cxn modelId="{F3AF39A7-64B2-4790-A56A-7F9E717E86EF}" type="presOf" srcId="{F65C9074-47A3-4D93-81A8-4B1B2124062E}" destId="{DD64C20B-36BA-48E7-9C80-BDAB0251DE70}" srcOrd="0" destOrd="2" presId="urn:microsoft.com/office/officeart/2005/8/layout/process5"/>
    <dgm:cxn modelId="{727026C1-45F8-457F-AFA0-23739D0EC1A3}" type="presOf" srcId="{D30D9D93-12F6-43AF-9108-752D1BBF7F3B}" destId="{DD64C20B-36BA-48E7-9C80-BDAB0251DE70}" srcOrd="0" destOrd="1" presId="urn:microsoft.com/office/officeart/2005/8/layout/process5"/>
    <dgm:cxn modelId="{847FCCCF-DEBC-4F0F-A87A-F06B735EF5F6}" type="presOf" srcId="{15E7737E-AB54-4845-84CF-9D223016A12E}" destId="{4BF21F22-A2E7-4A83-84A2-91AC2C866BD6}" srcOrd="0" destOrd="0" presId="urn:microsoft.com/office/officeart/2005/8/layout/process5"/>
    <dgm:cxn modelId="{CE8C22DD-3CA3-4D05-89DE-E2541282CC26}" srcId="{7D4AA7AD-FFEB-42F6-B86E-53588F1BBBD2}" destId="{D30D9D93-12F6-43AF-9108-752D1BBF7F3B}" srcOrd="0" destOrd="0" parTransId="{60DD853F-A87F-4C04-A03D-D26C6E495DC8}" sibTransId="{0027DD38-FB17-4C17-9C5F-EB76FDEBE0AB}"/>
    <dgm:cxn modelId="{AD76C7E0-4FAB-448A-BC6A-0EFC06B0DC3D}" type="presOf" srcId="{15E7737E-AB54-4845-84CF-9D223016A12E}" destId="{4C7D058F-938D-4F9A-B547-39C8EAA62061}" srcOrd="1" destOrd="0" presId="urn:microsoft.com/office/officeart/2005/8/layout/process5"/>
    <dgm:cxn modelId="{5F79BFEA-8812-401B-BAAA-560459D40934}" type="presOf" srcId="{3B19F919-8446-4BAA-9900-981278ACE048}" destId="{A343B606-1B16-4DE0-8B69-0DB05183909F}" srcOrd="0" destOrd="0" presId="urn:microsoft.com/office/officeart/2005/8/layout/process5"/>
    <dgm:cxn modelId="{5ED9E473-D93F-490F-810D-FEACEB65202A}" type="presParOf" srcId="{A343B606-1B16-4DE0-8B69-0DB05183909F}" destId="{DD64C20B-36BA-48E7-9C80-BDAB0251DE70}" srcOrd="0" destOrd="0" presId="urn:microsoft.com/office/officeart/2005/8/layout/process5"/>
    <dgm:cxn modelId="{B7A22A41-B392-4175-A116-D3C8B940BD18}" type="presParOf" srcId="{A343B606-1B16-4DE0-8B69-0DB05183909F}" destId="{4BF21F22-A2E7-4A83-84A2-91AC2C866BD6}" srcOrd="1" destOrd="0" presId="urn:microsoft.com/office/officeart/2005/8/layout/process5"/>
    <dgm:cxn modelId="{A8058B53-5E55-4551-965A-1A039661572D}" type="presParOf" srcId="{4BF21F22-A2E7-4A83-84A2-91AC2C866BD6}" destId="{4C7D058F-938D-4F9A-B547-39C8EAA62061}" srcOrd="0" destOrd="0" presId="urn:microsoft.com/office/officeart/2005/8/layout/process5"/>
    <dgm:cxn modelId="{3DB59E0A-16CC-4567-8C8E-E887EBFC0395}" type="presParOf" srcId="{A343B606-1B16-4DE0-8B69-0DB05183909F}" destId="{C8B04100-E71E-433D-AC12-B0363AA812CA}" srcOrd="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DDE9C9-8500-49CD-BF17-A66C8B41A1E3}">
      <dsp:nvSpPr>
        <dsp:cNvPr id="0" name=""/>
        <dsp:cNvSpPr/>
      </dsp:nvSpPr>
      <dsp:spPr>
        <a:xfrm>
          <a:off x="0" y="985317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F743CB-808B-415F-9421-0EB529319E8C}">
      <dsp:nvSpPr>
        <dsp:cNvPr id="0" name=""/>
        <dsp:cNvSpPr/>
      </dsp:nvSpPr>
      <dsp:spPr>
        <a:xfrm>
          <a:off x="328612" y="1297499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3500" kern="1200"/>
            <a:t>Balans fluida u organizmu </a:t>
          </a:r>
          <a:endParaRPr lang="en-US" sz="3500" kern="1200"/>
        </a:p>
      </dsp:txBody>
      <dsp:txXfrm>
        <a:off x="383617" y="1352504"/>
        <a:ext cx="2847502" cy="1768010"/>
      </dsp:txXfrm>
    </dsp:sp>
    <dsp:sp modelId="{F2E4F10B-B2B7-40E3-B352-1632B80F7918}">
      <dsp:nvSpPr>
        <dsp:cNvPr id="0" name=""/>
        <dsp:cNvSpPr/>
      </dsp:nvSpPr>
      <dsp:spPr>
        <a:xfrm>
          <a:off x="3614737" y="985317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92C5D8-65CA-4608-A7F9-71B105DB3E42}">
      <dsp:nvSpPr>
        <dsp:cNvPr id="0" name=""/>
        <dsp:cNvSpPr/>
      </dsp:nvSpPr>
      <dsp:spPr>
        <a:xfrm>
          <a:off x="3943350" y="1297499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3500" kern="1200"/>
            <a:t>Elektrolitni balans</a:t>
          </a:r>
          <a:endParaRPr lang="en-US" sz="3500" kern="1200"/>
        </a:p>
      </dsp:txBody>
      <dsp:txXfrm>
        <a:off x="3998355" y="1352504"/>
        <a:ext cx="2847502" cy="1768010"/>
      </dsp:txXfrm>
    </dsp:sp>
    <dsp:sp modelId="{F6CDEE63-91EF-431D-B091-CCE2B0525553}">
      <dsp:nvSpPr>
        <dsp:cNvPr id="0" name=""/>
        <dsp:cNvSpPr/>
      </dsp:nvSpPr>
      <dsp:spPr>
        <a:xfrm>
          <a:off x="7229475" y="985317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795B19-AA99-4E20-893F-E464CEB9B898}">
      <dsp:nvSpPr>
        <dsp:cNvPr id="0" name=""/>
        <dsp:cNvSpPr/>
      </dsp:nvSpPr>
      <dsp:spPr>
        <a:xfrm>
          <a:off x="7558087" y="1297499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3500" kern="1200"/>
            <a:t>Acidobazni balans</a:t>
          </a:r>
          <a:endParaRPr lang="en-US" sz="3500" kern="1200"/>
        </a:p>
      </dsp:txBody>
      <dsp:txXfrm>
        <a:off x="7613092" y="1352504"/>
        <a:ext cx="2847502" cy="17680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12AC8D-97A6-4933-9E85-9F4FFAD2639F}">
      <dsp:nvSpPr>
        <dsp:cNvPr id="0" name=""/>
        <dsp:cNvSpPr/>
      </dsp:nvSpPr>
      <dsp:spPr>
        <a:xfrm>
          <a:off x="0" y="2031"/>
          <a:ext cx="10515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DAB4B3-8347-42A2-840C-40549766CE6F}">
      <dsp:nvSpPr>
        <dsp:cNvPr id="0" name=""/>
        <dsp:cNvSpPr/>
      </dsp:nvSpPr>
      <dsp:spPr>
        <a:xfrm>
          <a:off x="0" y="2031"/>
          <a:ext cx="10515600" cy="1385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600" kern="1200"/>
            <a:t>Tečnost u organizmu je raspoređena kao ekstraćelijska (ECT) i intraćelijska tečnost (ICT)</a:t>
          </a:r>
          <a:endParaRPr lang="en-US" sz="2600" kern="1200"/>
        </a:p>
      </dsp:txBody>
      <dsp:txXfrm>
        <a:off x="0" y="2031"/>
        <a:ext cx="10515600" cy="1385591"/>
      </dsp:txXfrm>
    </dsp:sp>
    <dsp:sp modelId="{913DBD35-13B5-45D8-B890-88E36630DDF1}">
      <dsp:nvSpPr>
        <dsp:cNvPr id="0" name=""/>
        <dsp:cNvSpPr/>
      </dsp:nvSpPr>
      <dsp:spPr>
        <a:xfrm>
          <a:off x="0" y="1387622"/>
          <a:ext cx="105156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B49402-F68C-4A41-A2A3-0125888A50B1}">
      <dsp:nvSpPr>
        <dsp:cNvPr id="0" name=""/>
        <dsp:cNvSpPr/>
      </dsp:nvSpPr>
      <dsp:spPr>
        <a:xfrm>
          <a:off x="0" y="1387622"/>
          <a:ext cx="10515600" cy="1385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600" kern="1200"/>
            <a:t>ECT 1/3 ukupne tečnosti – najveći dio je u plazmi, a manje količine se nalaze u limfi, CSF, sinovijalnoj tečnosti, seroznim tečnostima (pleura, perikard, peritoneum), perilimfa, endolimfa</a:t>
          </a:r>
          <a:endParaRPr lang="en-US" sz="2600" kern="1200"/>
        </a:p>
      </dsp:txBody>
      <dsp:txXfrm>
        <a:off x="0" y="1387622"/>
        <a:ext cx="10515600" cy="1385591"/>
      </dsp:txXfrm>
    </dsp:sp>
    <dsp:sp modelId="{59743D03-3F44-4773-BBBA-1FCB72AD01D8}">
      <dsp:nvSpPr>
        <dsp:cNvPr id="0" name=""/>
        <dsp:cNvSpPr/>
      </dsp:nvSpPr>
      <dsp:spPr>
        <a:xfrm>
          <a:off x="0" y="2773214"/>
          <a:ext cx="1051560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CCE056-CA31-4B0A-8478-8C7A9798501D}">
      <dsp:nvSpPr>
        <dsp:cNvPr id="0" name=""/>
        <dsp:cNvSpPr/>
      </dsp:nvSpPr>
      <dsp:spPr>
        <a:xfrm>
          <a:off x="0" y="2773214"/>
          <a:ext cx="10515600" cy="1385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600" kern="1200" dirty="0"/>
            <a:t>ICT 2/3 ukupne tečnosti – značajno veće varijacije u odnosu na tkiva </a:t>
          </a:r>
          <a:endParaRPr lang="en-US" sz="2600" kern="1200" dirty="0"/>
        </a:p>
      </dsp:txBody>
      <dsp:txXfrm>
        <a:off x="0" y="2773214"/>
        <a:ext cx="10515600" cy="13855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FF5124-DA20-4D77-9A0A-5F0279659A9B}">
      <dsp:nvSpPr>
        <dsp:cNvPr id="0" name=""/>
        <dsp:cNvSpPr/>
      </dsp:nvSpPr>
      <dsp:spPr>
        <a:xfrm>
          <a:off x="0" y="0"/>
          <a:ext cx="10515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479F45-0A9C-40AE-ADDD-DD26CE61CE0D}">
      <dsp:nvSpPr>
        <dsp:cNvPr id="0" name=""/>
        <dsp:cNvSpPr/>
      </dsp:nvSpPr>
      <dsp:spPr>
        <a:xfrm>
          <a:off x="0" y="0"/>
          <a:ext cx="10515600" cy="1040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300" kern="1200"/>
            <a:t>Svi homeostatski mehanizmi koji obezbjeđuju održavanje sastava tjelesnih tečnosti odgovaraju na promjene u ECT ali ne na promjene ICT</a:t>
          </a:r>
          <a:endParaRPr lang="en-US" sz="2300" kern="1200"/>
        </a:p>
      </dsp:txBody>
      <dsp:txXfrm>
        <a:off x="0" y="0"/>
        <a:ext cx="10515600" cy="1040209"/>
      </dsp:txXfrm>
    </dsp:sp>
    <dsp:sp modelId="{BB517AB1-5C7A-4E9B-9B34-E5C12AACFB1C}">
      <dsp:nvSpPr>
        <dsp:cNvPr id="0" name=""/>
        <dsp:cNvSpPr/>
      </dsp:nvSpPr>
      <dsp:spPr>
        <a:xfrm>
          <a:off x="0" y="1040209"/>
          <a:ext cx="105156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80F94D-F28A-4522-8FD3-990AE149335A}">
      <dsp:nvSpPr>
        <dsp:cNvPr id="0" name=""/>
        <dsp:cNvSpPr/>
      </dsp:nvSpPr>
      <dsp:spPr>
        <a:xfrm>
          <a:off x="0" y="1040209"/>
          <a:ext cx="10515600" cy="1040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300" kern="1200"/>
            <a:t>Nijedan receptorski sistem nije direktno uključen u proces nadgledanja balansa tečnosti</a:t>
          </a:r>
          <a:endParaRPr lang="en-US" sz="2300" kern="1200"/>
        </a:p>
      </dsp:txBody>
      <dsp:txXfrm>
        <a:off x="0" y="1040209"/>
        <a:ext cx="10515600" cy="1040209"/>
      </dsp:txXfrm>
    </dsp:sp>
    <dsp:sp modelId="{9449FF3C-E698-40C6-A917-24582D58C47F}">
      <dsp:nvSpPr>
        <dsp:cNvPr id="0" name=""/>
        <dsp:cNvSpPr/>
      </dsp:nvSpPr>
      <dsp:spPr>
        <a:xfrm>
          <a:off x="0" y="2080418"/>
          <a:ext cx="1051560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F3353D-A3E7-41DC-8804-B79722099356}">
      <dsp:nvSpPr>
        <dsp:cNvPr id="0" name=""/>
        <dsp:cNvSpPr/>
      </dsp:nvSpPr>
      <dsp:spPr>
        <a:xfrm>
          <a:off x="0" y="2080418"/>
          <a:ext cx="10515600" cy="1040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300" kern="1200"/>
            <a:t>Naše ćelije ne mogu da transportuju molekule vode mehanizmima aktivnog transporta</a:t>
          </a:r>
          <a:endParaRPr lang="en-US" sz="2300" kern="1200"/>
        </a:p>
      </dsp:txBody>
      <dsp:txXfrm>
        <a:off x="0" y="2080418"/>
        <a:ext cx="10515600" cy="1040209"/>
      </dsp:txXfrm>
    </dsp:sp>
    <dsp:sp modelId="{C987A6AC-1FF5-488C-BECE-FE63872F9FD0}">
      <dsp:nvSpPr>
        <dsp:cNvPr id="0" name=""/>
        <dsp:cNvSpPr/>
      </dsp:nvSpPr>
      <dsp:spPr>
        <a:xfrm>
          <a:off x="0" y="3120627"/>
          <a:ext cx="1051560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3B364B-E081-4794-BBB9-BB53B10E55AC}">
      <dsp:nvSpPr>
        <dsp:cNvPr id="0" name=""/>
        <dsp:cNvSpPr/>
      </dsp:nvSpPr>
      <dsp:spPr>
        <a:xfrm>
          <a:off x="0" y="3120627"/>
          <a:ext cx="10515600" cy="1040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300" kern="1200" dirty="0"/>
            <a:t>Homeostatski mehanizmi podrazumijevaju balans između unosa tečnosti preko gastrointestinalnog trakta-a i ekskrecije preko bubrega</a:t>
          </a:r>
          <a:endParaRPr lang="en-US" sz="2300" kern="1200" dirty="0"/>
        </a:p>
      </dsp:txBody>
      <dsp:txXfrm>
        <a:off x="0" y="3120627"/>
        <a:ext cx="10515600" cy="10402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87C253-D773-417E-A91F-E27CFCD099F8}">
      <dsp:nvSpPr>
        <dsp:cNvPr id="0" name=""/>
        <dsp:cNvSpPr/>
      </dsp:nvSpPr>
      <dsp:spPr>
        <a:xfrm>
          <a:off x="0" y="2031"/>
          <a:ext cx="10515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E3ABCE-032E-4B41-89B6-E7404D7A2145}">
      <dsp:nvSpPr>
        <dsp:cNvPr id="0" name=""/>
        <dsp:cNvSpPr/>
      </dsp:nvSpPr>
      <dsp:spPr>
        <a:xfrm>
          <a:off x="0" y="2031"/>
          <a:ext cx="10515600" cy="1385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7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ADH </a:t>
          </a:r>
          <a:r>
            <a:rPr lang="sr-Latn-ME" sz="2700" kern="1200" dirty="0"/>
            <a:t>– osmoreceptorske ćelije hipotalamusa nadgledaju ECT i direktno stimulišu sekreciju ADH u neuronima hipofize</a:t>
          </a:r>
          <a:endParaRPr lang="en-US" sz="2700" kern="1200" dirty="0"/>
        </a:p>
      </dsp:txBody>
      <dsp:txXfrm>
        <a:off x="0" y="2031"/>
        <a:ext cx="10515600" cy="1385591"/>
      </dsp:txXfrm>
    </dsp:sp>
    <dsp:sp modelId="{CCDADD54-EC11-43CF-8192-BE63021A27E0}">
      <dsp:nvSpPr>
        <dsp:cNvPr id="0" name=""/>
        <dsp:cNvSpPr/>
      </dsp:nvSpPr>
      <dsp:spPr>
        <a:xfrm>
          <a:off x="0" y="1387622"/>
          <a:ext cx="10515600" cy="0"/>
        </a:xfrm>
        <a:prstGeom prst="line">
          <a:avLst/>
        </a:prstGeom>
        <a:solidFill>
          <a:schemeClr val="accent2">
            <a:hueOff val="758781"/>
            <a:satOff val="-3328"/>
            <a:lumOff val="-4706"/>
            <a:alphaOff val="0"/>
          </a:schemeClr>
        </a:solidFill>
        <a:ln w="12700" cap="flat" cmpd="sng" algn="ctr">
          <a:solidFill>
            <a:schemeClr val="accent2">
              <a:hueOff val="758781"/>
              <a:satOff val="-3328"/>
              <a:lumOff val="-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50E9F7-F2B4-4FA6-94A3-AEF4F2F07A14}">
      <dsp:nvSpPr>
        <dsp:cNvPr id="0" name=""/>
        <dsp:cNvSpPr/>
      </dsp:nvSpPr>
      <dsp:spPr>
        <a:xfrm>
          <a:off x="0" y="1387622"/>
          <a:ext cx="10515600" cy="1385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7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Aldosteron</a:t>
          </a:r>
          <a:r>
            <a:rPr lang="sr-Latn-ME" sz="2700" kern="1200" dirty="0"/>
            <a:t> – kora nadbubrega koji djeluje na nivou distalnih tubula i sabirnih kanalića bubrega regulišući absorpciju Na i K</a:t>
          </a:r>
          <a:endParaRPr lang="en-US" sz="2700" kern="1200" dirty="0"/>
        </a:p>
      </dsp:txBody>
      <dsp:txXfrm>
        <a:off x="0" y="1387622"/>
        <a:ext cx="10515600" cy="1385591"/>
      </dsp:txXfrm>
    </dsp:sp>
    <dsp:sp modelId="{4CBAE1B1-FF5A-4CA9-9A4F-5126B633D08E}">
      <dsp:nvSpPr>
        <dsp:cNvPr id="0" name=""/>
        <dsp:cNvSpPr/>
      </dsp:nvSpPr>
      <dsp:spPr>
        <a:xfrm>
          <a:off x="0" y="2773214"/>
          <a:ext cx="10515600" cy="0"/>
        </a:xfrm>
        <a:prstGeom prst="line">
          <a:avLst/>
        </a:prstGeom>
        <a:solidFill>
          <a:schemeClr val="accent2">
            <a:hueOff val="1517563"/>
            <a:satOff val="-6655"/>
            <a:lumOff val="-9412"/>
            <a:alphaOff val="0"/>
          </a:schemeClr>
        </a:solidFill>
        <a:ln w="12700" cap="flat" cmpd="sng" algn="ctr">
          <a:solidFill>
            <a:schemeClr val="accent2">
              <a:hueOff val="1517563"/>
              <a:satOff val="-6655"/>
              <a:lumOff val="-94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C34B8C-12AA-4A7C-A193-1EBCA9881E02}">
      <dsp:nvSpPr>
        <dsp:cNvPr id="0" name=""/>
        <dsp:cNvSpPr/>
      </dsp:nvSpPr>
      <dsp:spPr>
        <a:xfrm>
          <a:off x="0" y="2773214"/>
          <a:ext cx="10515600" cy="1385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7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Natriuretski peptid (ANP i BNP) </a:t>
          </a:r>
          <a:r>
            <a:rPr lang="sr-Latn-ME" sz="2700" kern="1200" dirty="0"/>
            <a:t>– sekretova od strane kardiomiocita kao odgovor na porast krvnog pritiska odnosno povećanog volumena tečnosti u organizmu </a:t>
          </a:r>
          <a:endParaRPr lang="en-US" sz="2700" kern="1200" dirty="0"/>
        </a:p>
      </dsp:txBody>
      <dsp:txXfrm>
        <a:off x="0" y="2773214"/>
        <a:ext cx="10515600" cy="138559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114F31-E100-48D9-A7C3-5FE809C129FB}">
      <dsp:nvSpPr>
        <dsp:cNvPr id="0" name=""/>
        <dsp:cNvSpPr/>
      </dsp:nvSpPr>
      <dsp:spPr>
        <a:xfrm>
          <a:off x="0" y="0"/>
          <a:ext cx="8938260" cy="12482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900" kern="1200"/>
            <a:t>Izlučivanje vode – dnevno oko 2500 ml uglavnom preko bubrega, stolice i disanja</a:t>
          </a:r>
          <a:endParaRPr lang="en-US" sz="1900" kern="1200"/>
        </a:p>
      </dsp:txBody>
      <dsp:txXfrm>
        <a:off x="36560" y="36560"/>
        <a:ext cx="7591299" cy="1175131"/>
      </dsp:txXfrm>
    </dsp:sp>
    <dsp:sp modelId="{A8508298-6113-4A29-8344-5C927BEB4384}">
      <dsp:nvSpPr>
        <dsp:cNvPr id="0" name=""/>
        <dsp:cNvSpPr/>
      </dsp:nvSpPr>
      <dsp:spPr>
        <a:xfrm>
          <a:off x="788669" y="1456292"/>
          <a:ext cx="8938260" cy="1248251"/>
        </a:xfrm>
        <a:prstGeom prst="roundRect">
          <a:avLst>
            <a:gd name="adj" fmla="val 10000"/>
          </a:avLst>
        </a:prstGeom>
        <a:solidFill>
          <a:schemeClr val="accent2">
            <a:hueOff val="758781"/>
            <a:satOff val="-3328"/>
            <a:lumOff val="-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900" kern="1200" dirty="0"/>
            <a:t>Povećanje tjelesne temperature – dodatno se izbacuje oko 200 ml vode putem znojenja i evaporacije preko pluća za svaki stepen porasta tjelesne temperature</a:t>
          </a:r>
          <a:endParaRPr lang="en-US" sz="1900" kern="1200" dirty="0"/>
        </a:p>
      </dsp:txBody>
      <dsp:txXfrm>
        <a:off x="825229" y="1492852"/>
        <a:ext cx="7265106" cy="1175131"/>
      </dsp:txXfrm>
    </dsp:sp>
    <dsp:sp modelId="{D5F9105A-F70A-4481-99CD-24219F0A6DE9}">
      <dsp:nvSpPr>
        <dsp:cNvPr id="0" name=""/>
        <dsp:cNvSpPr/>
      </dsp:nvSpPr>
      <dsp:spPr>
        <a:xfrm>
          <a:off x="1577339" y="2912585"/>
          <a:ext cx="8938260" cy="1248251"/>
        </a:xfrm>
        <a:prstGeom prst="roundRect">
          <a:avLst>
            <a:gd name="adj" fmla="val 10000"/>
          </a:avLst>
        </a:prstGeom>
        <a:solidFill>
          <a:schemeClr val="accent2">
            <a:hueOff val="1517563"/>
            <a:satOff val="-6655"/>
            <a:lumOff val="-9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900" kern="1200" dirty="0"/>
            <a:t>Unos vode – dnevni unos vode iznosi oko 2500 ml, odnosno oko 40 ml/kgTT; oko 1000 ml hranom, 1200 ml pijenjem i 300 ml metabolizmom (katabolizmom masti i proteina)</a:t>
          </a:r>
          <a:endParaRPr lang="en-US" sz="1900" kern="1200" dirty="0"/>
        </a:p>
      </dsp:txBody>
      <dsp:txXfrm>
        <a:off x="1613899" y="2949145"/>
        <a:ext cx="7265106" cy="1175131"/>
      </dsp:txXfrm>
    </dsp:sp>
    <dsp:sp modelId="{6CE17490-098F-45CA-9E06-B9F440CB608C}">
      <dsp:nvSpPr>
        <dsp:cNvPr id="0" name=""/>
        <dsp:cNvSpPr/>
      </dsp:nvSpPr>
      <dsp:spPr>
        <a:xfrm>
          <a:off x="8126896" y="946590"/>
          <a:ext cx="811363" cy="81136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8309453" y="946590"/>
        <a:ext cx="446249" cy="610551"/>
      </dsp:txXfrm>
    </dsp:sp>
    <dsp:sp modelId="{876B2374-07D7-4953-B25E-21FA6A95254A}">
      <dsp:nvSpPr>
        <dsp:cNvPr id="0" name=""/>
        <dsp:cNvSpPr/>
      </dsp:nvSpPr>
      <dsp:spPr>
        <a:xfrm>
          <a:off x="8915566" y="2394561"/>
          <a:ext cx="811363" cy="81136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211763"/>
            <a:satOff val="-11413"/>
            <a:lumOff val="-162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211763"/>
              <a:satOff val="-11413"/>
              <a:lumOff val="-162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9098123" y="2394561"/>
        <a:ext cx="446249" cy="61055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E0F613-B2A8-48C6-ADD7-DFC0A6E2930C}">
      <dsp:nvSpPr>
        <dsp:cNvPr id="0" name=""/>
        <dsp:cNvSpPr/>
      </dsp:nvSpPr>
      <dsp:spPr>
        <a:xfrm>
          <a:off x="0" y="156492"/>
          <a:ext cx="6651253" cy="16309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4100" kern="1200"/>
            <a:t>Dva su ključna katjona, Na i K, obzirom da:</a:t>
          </a:r>
          <a:endParaRPr lang="en-US" sz="4100" kern="1200"/>
        </a:p>
      </dsp:txBody>
      <dsp:txXfrm>
        <a:off x="79618" y="236110"/>
        <a:ext cx="6492017" cy="1471744"/>
      </dsp:txXfrm>
    </dsp:sp>
    <dsp:sp modelId="{B5955C1E-6C6A-47AB-92EB-EE9DD565E595}">
      <dsp:nvSpPr>
        <dsp:cNvPr id="0" name=""/>
        <dsp:cNvSpPr/>
      </dsp:nvSpPr>
      <dsp:spPr>
        <a:xfrm>
          <a:off x="0" y="1787472"/>
          <a:ext cx="6651253" cy="339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1177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r-Latn-ME" sz="3200" kern="1200"/>
            <a:t>Glavni su činioci koji određuju vrijednost osmotskog pritiska u ECT (Na 136-142 mEq/L) i ICT (K 160 mEq/L)</a:t>
          </a:r>
          <a:endParaRPr lang="en-US" sz="3200" kern="120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r-Latn-ME" sz="3200" kern="1200"/>
            <a:t>Direktno su odgovorni za normalno funkcionisanje ćelija</a:t>
          </a:r>
          <a:endParaRPr lang="en-US" sz="3200" kern="1200"/>
        </a:p>
      </dsp:txBody>
      <dsp:txXfrm>
        <a:off x="0" y="1787472"/>
        <a:ext cx="6651253" cy="33948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64C20B-36BA-48E7-9C80-BDAB0251DE70}">
      <dsp:nvSpPr>
        <dsp:cNvPr id="0" name=""/>
        <dsp:cNvSpPr/>
      </dsp:nvSpPr>
      <dsp:spPr>
        <a:xfrm>
          <a:off x="2053" y="766481"/>
          <a:ext cx="4379788" cy="262787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kern="1200"/>
            <a:t>Podrazumijeva balans između 2 faktora:</a:t>
          </a:r>
          <a:endParaRPr lang="en-US" sz="24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Latn-ME" sz="1900" kern="1200"/>
            <a:t>Unosa i preuzimanje jona Na preko epitela crijeva</a:t>
          </a:r>
          <a:endParaRPr 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Latn-ME" sz="1900" kern="1200"/>
            <a:t>Izlučivanje preko bubrega, ali i preko drugih ekskretornih sistema</a:t>
          </a:r>
          <a:endParaRPr lang="en-US" sz="1900" kern="1200"/>
        </a:p>
      </dsp:txBody>
      <dsp:txXfrm>
        <a:off x="79021" y="843449"/>
        <a:ext cx="4225852" cy="2473937"/>
      </dsp:txXfrm>
    </dsp:sp>
    <dsp:sp modelId="{4BF21F22-A2E7-4A83-84A2-91AC2C866BD6}">
      <dsp:nvSpPr>
        <dsp:cNvPr id="0" name=""/>
        <dsp:cNvSpPr/>
      </dsp:nvSpPr>
      <dsp:spPr>
        <a:xfrm>
          <a:off x="4767263" y="1537324"/>
          <a:ext cx="928515" cy="1086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4767263" y="1754561"/>
        <a:ext cx="649961" cy="651713"/>
      </dsp:txXfrm>
    </dsp:sp>
    <dsp:sp modelId="{C8B04100-E71E-433D-AC12-B0363AA812CA}">
      <dsp:nvSpPr>
        <dsp:cNvPr id="0" name=""/>
        <dsp:cNvSpPr/>
      </dsp:nvSpPr>
      <dsp:spPr>
        <a:xfrm>
          <a:off x="6133757" y="766481"/>
          <a:ext cx="4379788" cy="262787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kern="1200"/>
            <a:t>Balans Na je direktno proporcionalan sa volumenom ECT</a:t>
          </a:r>
          <a:endParaRPr lang="en-US" sz="2400" kern="1200"/>
        </a:p>
      </dsp:txBody>
      <dsp:txXfrm>
        <a:off x="6210725" y="843449"/>
        <a:ext cx="4225852" cy="24739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060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087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261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63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74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6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254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2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245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3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15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54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882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25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3CEB4D1-AA3F-4A8F-8207-6E71EC12C5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7A22CE5-A21C-492F-B25A-4E633CA8B8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25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EED8D03E-F375-4E67-B932-FF9B007BB4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997530" y="1025355"/>
            <a:ext cx="3850317" cy="6538623"/>
          </a:xfrm>
          <a:custGeom>
            <a:avLst/>
            <a:gdLst>
              <a:gd name="connsiteX0" fmla="*/ 0 w 3850317"/>
              <a:gd name="connsiteY0" fmla="*/ 0 h 5978116"/>
              <a:gd name="connsiteX1" fmla="*/ 3850317 w 3850317"/>
              <a:gd name="connsiteY1" fmla="*/ 0 h 5978116"/>
              <a:gd name="connsiteX2" fmla="*/ 3840373 w 3850317"/>
              <a:gd name="connsiteY2" fmla="*/ 258313 h 5978116"/>
              <a:gd name="connsiteX3" fmla="*/ 3755448 w 3850317"/>
              <a:gd name="connsiteY3" fmla="*/ 1537847 h 5978116"/>
              <a:gd name="connsiteX4" fmla="*/ 3150490 w 3850317"/>
              <a:gd name="connsiteY4" fmla="*/ 3989537 h 5978116"/>
              <a:gd name="connsiteX5" fmla="*/ 3089544 w 3850317"/>
              <a:gd name="connsiteY5" fmla="*/ 3606200 h 5978116"/>
              <a:gd name="connsiteX6" fmla="*/ 2922635 w 3850317"/>
              <a:gd name="connsiteY6" fmla="*/ 4519351 h 5978116"/>
              <a:gd name="connsiteX7" fmla="*/ 2904628 w 3850317"/>
              <a:gd name="connsiteY7" fmla="*/ 4466023 h 5978116"/>
              <a:gd name="connsiteX8" fmla="*/ 2825329 w 3850317"/>
              <a:gd name="connsiteY8" fmla="*/ 4562983 h 5978116"/>
              <a:gd name="connsiteX9" fmla="*/ 2695127 w 3850317"/>
              <a:gd name="connsiteY9" fmla="*/ 4973329 h 5978116"/>
              <a:gd name="connsiteX10" fmla="*/ 2501208 w 3850317"/>
              <a:gd name="connsiteY10" fmla="*/ 4457366 h 5978116"/>
              <a:gd name="connsiteX11" fmla="*/ 2209291 w 3850317"/>
              <a:gd name="connsiteY11" fmla="*/ 5028388 h 5978116"/>
              <a:gd name="connsiteX12" fmla="*/ 2135532 w 3850317"/>
              <a:gd name="connsiteY12" fmla="*/ 5321344 h 5978116"/>
              <a:gd name="connsiteX13" fmla="*/ 2009139 w 3850317"/>
              <a:gd name="connsiteY13" fmla="*/ 4714655 h 5978116"/>
              <a:gd name="connsiteX14" fmla="*/ 1918759 w 3850317"/>
              <a:gd name="connsiteY14" fmla="*/ 4486454 h 5978116"/>
              <a:gd name="connsiteX15" fmla="*/ 1800676 w 3850317"/>
              <a:gd name="connsiteY15" fmla="*/ 4608346 h 5978116"/>
              <a:gd name="connsiteX16" fmla="*/ 1614721 w 3850317"/>
              <a:gd name="connsiteY16" fmla="*/ 5319612 h 5978116"/>
              <a:gd name="connsiteX17" fmla="*/ 1530921 w 3850317"/>
              <a:gd name="connsiteY17" fmla="*/ 5433540 h 5978116"/>
              <a:gd name="connsiteX18" fmla="*/ 1569705 w 3850317"/>
              <a:gd name="connsiteY18" fmla="*/ 4803650 h 5978116"/>
              <a:gd name="connsiteX19" fmla="*/ 1517416 w 3850317"/>
              <a:gd name="connsiteY19" fmla="*/ 4640204 h 5978116"/>
              <a:gd name="connsiteX20" fmla="*/ 1425997 w 3850317"/>
              <a:gd name="connsiteY20" fmla="*/ 4800187 h 5978116"/>
              <a:gd name="connsiteX21" fmla="*/ 1348083 w 3850317"/>
              <a:gd name="connsiteY21" fmla="*/ 5363245 h 5978116"/>
              <a:gd name="connsiteX22" fmla="*/ 1200566 w 3850317"/>
              <a:gd name="connsiteY22" fmla="*/ 5526691 h 5978116"/>
              <a:gd name="connsiteX23" fmla="*/ 1027770 w 3850317"/>
              <a:gd name="connsiteY23" fmla="*/ 5803718 h 5978116"/>
              <a:gd name="connsiteX24" fmla="*/ 892373 w 3850317"/>
              <a:gd name="connsiteY24" fmla="*/ 5604950 h 5978116"/>
              <a:gd name="connsiteX25" fmla="*/ 681487 w 3850317"/>
              <a:gd name="connsiteY25" fmla="*/ 5914528 h 5978116"/>
              <a:gd name="connsiteX26" fmla="*/ 414155 w 3850317"/>
              <a:gd name="connsiteY26" fmla="*/ 5817569 h 5978116"/>
              <a:gd name="connsiteX27" fmla="*/ 360135 w 3850317"/>
              <a:gd name="connsiteY27" fmla="*/ 5287062 h 5978116"/>
              <a:gd name="connsiteX28" fmla="*/ 281875 w 3850317"/>
              <a:gd name="connsiteY28" fmla="*/ 4677256 h 5978116"/>
              <a:gd name="connsiteX29" fmla="*/ 237897 w 3850317"/>
              <a:gd name="connsiteY29" fmla="*/ 4207696 h 5978116"/>
              <a:gd name="connsiteX30" fmla="*/ 145093 w 3850317"/>
              <a:gd name="connsiteY30" fmla="*/ 3878379 h 5978116"/>
              <a:gd name="connsiteX31" fmla="*/ 72373 w 3850317"/>
              <a:gd name="connsiteY31" fmla="*/ 2447189 h 5978116"/>
              <a:gd name="connsiteX32" fmla="*/ 0 w 3850317"/>
              <a:gd name="connsiteY32" fmla="*/ 0 h 5978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850317" h="5978116">
                <a:moveTo>
                  <a:pt x="0" y="0"/>
                </a:moveTo>
                <a:lnTo>
                  <a:pt x="3850317" y="0"/>
                </a:lnTo>
                <a:lnTo>
                  <a:pt x="3840373" y="258313"/>
                </a:lnTo>
                <a:cubicBezTo>
                  <a:pt x="3816350" y="852957"/>
                  <a:pt x="3786959" y="1372106"/>
                  <a:pt x="3755448" y="1537847"/>
                </a:cubicBezTo>
                <a:cubicBezTo>
                  <a:pt x="3300085" y="3936555"/>
                  <a:pt x="3150490" y="3989537"/>
                  <a:pt x="3150490" y="3989537"/>
                </a:cubicBezTo>
                <a:cubicBezTo>
                  <a:pt x="3150490" y="3989537"/>
                  <a:pt x="3124172" y="3732940"/>
                  <a:pt x="3089544" y="3606200"/>
                </a:cubicBezTo>
                <a:cubicBezTo>
                  <a:pt x="3082618" y="3784537"/>
                  <a:pt x="2946529" y="4491302"/>
                  <a:pt x="2922635" y="4519351"/>
                </a:cubicBezTo>
                <a:cubicBezTo>
                  <a:pt x="2916749" y="4502729"/>
                  <a:pt x="2910515" y="4484030"/>
                  <a:pt x="2904628" y="4466023"/>
                </a:cubicBezTo>
                <a:cubicBezTo>
                  <a:pt x="2884890" y="4501344"/>
                  <a:pt x="2859958" y="4534241"/>
                  <a:pt x="2825329" y="4562983"/>
                </a:cubicBezTo>
                <a:cubicBezTo>
                  <a:pt x="2706208" y="4662020"/>
                  <a:pt x="2743260" y="4833430"/>
                  <a:pt x="2695127" y="4973329"/>
                </a:cubicBezTo>
                <a:cubicBezTo>
                  <a:pt x="2446495" y="4877408"/>
                  <a:pt x="2545186" y="4641589"/>
                  <a:pt x="2501208" y="4457366"/>
                </a:cubicBezTo>
                <a:cubicBezTo>
                  <a:pt x="2341225" y="4936277"/>
                  <a:pt x="2267120" y="4837932"/>
                  <a:pt x="2209291" y="5028388"/>
                </a:cubicBezTo>
                <a:cubicBezTo>
                  <a:pt x="2137610" y="5264900"/>
                  <a:pt x="2135532" y="5321344"/>
                  <a:pt x="2135532" y="5321344"/>
                </a:cubicBezTo>
                <a:cubicBezTo>
                  <a:pt x="2004983" y="5137467"/>
                  <a:pt x="2054502" y="4933506"/>
                  <a:pt x="2009139" y="4714655"/>
                </a:cubicBezTo>
                <a:cubicBezTo>
                  <a:pt x="1956503" y="4642281"/>
                  <a:pt x="1932264" y="4565753"/>
                  <a:pt x="1918759" y="4486454"/>
                </a:cubicBezTo>
                <a:cubicBezTo>
                  <a:pt x="1889671" y="4439359"/>
                  <a:pt x="1848463" y="4656479"/>
                  <a:pt x="1800676" y="4608346"/>
                </a:cubicBezTo>
                <a:cubicBezTo>
                  <a:pt x="1760507" y="4832391"/>
                  <a:pt x="1681208" y="5047087"/>
                  <a:pt x="1614721" y="5319612"/>
                </a:cubicBezTo>
                <a:cubicBezTo>
                  <a:pt x="1580786" y="5457780"/>
                  <a:pt x="1530574" y="5446352"/>
                  <a:pt x="1530921" y="5433540"/>
                </a:cubicBezTo>
                <a:cubicBezTo>
                  <a:pt x="1532998" y="5109418"/>
                  <a:pt x="1600177" y="5128464"/>
                  <a:pt x="1569705" y="4803650"/>
                </a:cubicBezTo>
                <a:cubicBezTo>
                  <a:pt x="1566242" y="4746167"/>
                  <a:pt x="1596022" y="4651631"/>
                  <a:pt x="1517416" y="4640204"/>
                </a:cubicBezTo>
                <a:cubicBezTo>
                  <a:pt x="1415608" y="4628430"/>
                  <a:pt x="1436385" y="4747898"/>
                  <a:pt x="1425997" y="4800187"/>
                </a:cubicBezTo>
                <a:cubicBezTo>
                  <a:pt x="1389291" y="5009342"/>
                  <a:pt x="1370938" y="5149241"/>
                  <a:pt x="1348083" y="5363245"/>
                </a:cubicBezTo>
                <a:cubicBezTo>
                  <a:pt x="1336655" y="5453625"/>
                  <a:pt x="1352931" y="5563743"/>
                  <a:pt x="1200566" y="5526691"/>
                </a:cubicBezTo>
                <a:cubicBezTo>
                  <a:pt x="1051664" y="5551623"/>
                  <a:pt x="1099105" y="5719570"/>
                  <a:pt x="1027770" y="5803718"/>
                </a:cubicBezTo>
                <a:cubicBezTo>
                  <a:pt x="945009" y="5758701"/>
                  <a:pt x="1003184" y="5640964"/>
                  <a:pt x="892373" y="5604950"/>
                </a:cubicBezTo>
                <a:cubicBezTo>
                  <a:pt x="925963" y="5772552"/>
                  <a:pt x="680448" y="5747619"/>
                  <a:pt x="681487" y="5914528"/>
                </a:cubicBezTo>
                <a:cubicBezTo>
                  <a:pt x="534662" y="6049233"/>
                  <a:pt x="467137" y="5947425"/>
                  <a:pt x="414155" y="5817569"/>
                </a:cubicBezTo>
                <a:cubicBezTo>
                  <a:pt x="348015" y="5648929"/>
                  <a:pt x="370177" y="5468515"/>
                  <a:pt x="360135" y="5287062"/>
                </a:cubicBezTo>
                <a:cubicBezTo>
                  <a:pt x="338319" y="5059207"/>
                  <a:pt x="278758" y="4907881"/>
                  <a:pt x="281875" y="4677256"/>
                </a:cubicBezTo>
                <a:cubicBezTo>
                  <a:pt x="237204" y="4527316"/>
                  <a:pt x="250017" y="4367332"/>
                  <a:pt x="237897" y="4207696"/>
                </a:cubicBezTo>
                <a:cubicBezTo>
                  <a:pt x="210194" y="3969452"/>
                  <a:pt x="176258" y="4119047"/>
                  <a:pt x="145093" y="3878379"/>
                </a:cubicBezTo>
                <a:cubicBezTo>
                  <a:pt x="114274" y="3641175"/>
                  <a:pt x="72720" y="2448920"/>
                  <a:pt x="72373" y="2447189"/>
                </a:cubicBezTo>
                <a:cubicBezTo>
                  <a:pt x="72720" y="2447189"/>
                  <a:pt x="12120" y="1233809"/>
                  <a:pt x="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4260E4-50F2-4E94-A176-5F81F79DA5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87695" y="2886438"/>
            <a:ext cx="3768917" cy="1606163"/>
          </a:xfrm>
        </p:spPr>
        <p:txBody>
          <a:bodyPr>
            <a:normAutofit/>
          </a:bodyPr>
          <a:lstStyle/>
          <a:p>
            <a:r>
              <a:rPr lang="sr-Latn-ME" sz="2500"/>
              <a:t>Uloga bubrega u regulisanju osmotskog pritiska, pH i temperature</a:t>
            </a:r>
            <a:endParaRPr lang="en-GB" sz="2500"/>
          </a:p>
        </p:txBody>
      </p:sp>
    </p:spTree>
    <p:extLst>
      <p:ext uri="{BB962C8B-B14F-4D97-AF65-F5344CB8AC3E}">
        <p14:creationId xmlns:p14="http://schemas.microsoft.com/office/powerpoint/2010/main" val="3589050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2070828-E616-4355-9C8A-A1065032B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55161C6-1218-4EAF-A9E9-A319CFD76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5747" y="2116753"/>
            <a:ext cx="4088106" cy="2781653"/>
          </a:xfrm>
          <a:custGeom>
            <a:avLst/>
            <a:gdLst>
              <a:gd name="connsiteX0" fmla="*/ 3362388 w 6230568"/>
              <a:gd name="connsiteY0" fmla="*/ 861 h 4239440"/>
              <a:gd name="connsiteX1" fmla="*/ 4026621 w 6230568"/>
              <a:gd name="connsiteY1" fmla="*/ 15392 h 4239440"/>
              <a:gd name="connsiteX2" fmla="*/ 5114556 w 6230568"/>
              <a:gd name="connsiteY2" fmla="*/ 34130 h 4239440"/>
              <a:gd name="connsiteX3" fmla="*/ 5776495 w 6230568"/>
              <a:gd name="connsiteY3" fmla="*/ 112905 h 4239440"/>
              <a:gd name="connsiteX4" fmla="*/ 5862918 w 6230568"/>
              <a:gd name="connsiteY4" fmla="*/ 141585 h 4239440"/>
              <a:gd name="connsiteX5" fmla="*/ 5840738 w 6230568"/>
              <a:gd name="connsiteY5" fmla="*/ 200475 h 4239440"/>
              <a:gd name="connsiteX6" fmla="*/ 5691219 w 6230568"/>
              <a:gd name="connsiteY6" fmla="*/ 216153 h 4239440"/>
              <a:gd name="connsiteX7" fmla="*/ 5773053 w 6230568"/>
              <a:gd name="connsiteY7" fmla="*/ 260130 h 4239440"/>
              <a:gd name="connsiteX8" fmla="*/ 5593324 w 6230568"/>
              <a:gd name="connsiteY8" fmla="*/ 293781 h 4239440"/>
              <a:gd name="connsiteX9" fmla="*/ 5617033 w 6230568"/>
              <a:gd name="connsiteY9" fmla="*/ 317108 h 4239440"/>
              <a:gd name="connsiteX10" fmla="*/ 5641124 w 6230568"/>
              <a:gd name="connsiteY10" fmla="*/ 339287 h 4239440"/>
              <a:gd name="connsiteX11" fmla="*/ 5299256 w 6230568"/>
              <a:gd name="connsiteY11" fmla="*/ 396265 h 4239440"/>
              <a:gd name="connsiteX12" fmla="*/ 5703073 w 6230568"/>
              <a:gd name="connsiteY12" fmla="*/ 500661 h 4239440"/>
              <a:gd name="connsiteX13" fmla="*/ 5629652 w 6230568"/>
              <a:gd name="connsiteY13" fmla="*/ 556874 h 4239440"/>
              <a:gd name="connsiteX14" fmla="*/ 5862918 w 6230568"/>
              <a:gd name="connsiteY14" fmla="*/ 645591 h 4239440"/>
              <a:gd name="connsiteX15" fmla="*/ 6052207 w 6230568"/>
              <a:gd name="connsiteY15" fmla="*/ 756106 h 4239440"/>
              <a:gd name="connsiteX16" fmla="*/ 6158515 w 6230568"/>
              <a:gd name="connsiteY16" fmla="*/ 901419 h 4239440"/>
              <a:gd name="connsiteX17" fmla="*/ 6195990 w 6230568"/>
              <a:gd name="connsiteY17" fmla="*/ 966427 h 4239440"/>
              <a:gd name="connsiteX18" fmla="*/ 6229642 w 6230568"/>
              <a:gd name="connsiteY18" fmla="*/ 1034878 h 4239440"/>
              <a:gd name="connsiteX19" fmla="*/ 6171516 w 6230568"/>
              <a:gd name="connsiteY19" fmla="*/ 1102946 h 4239440"/>
              <a:gd name="connsiteX20" fmla="*/ 6133659 w 6230568"/>
              <a:gd name="connsiteY20" fmla="*/ 1185545 h 4239440"/>
              <a:gd name="connsiteX21" fmla="*/ 6168458 w 6230568"/>
              <a:gd name="connsiteY21" fmla="*/ 1234110 h 4239440"/>
              <a:gd name="connsiteX22" fmla="*/ 6169222 w 6230568"/>
              <a:gd name="connsiteY22" fmla="*/ 1342712 h 4239440"/>
              <a:gd name="connsiteX23" fmla="*/ 6145131 w 6230568"/>
              <a:gd name="connsiteY23" fmla="*/ 1393954 h 4239440"/>
              <a:gd name="connsiteX24" fmla="*/ 6071709 w 6230568"/>
              <a:gd name="connsiteY24" fmla="*/ 1505233 h 4239440"/>
              <a:gd name="connsiteX25" fmla="*/ 6009378 w 6230568"/>
              <a:gd name="connsiteY25" fmla="*/ 1530089 h 4239440"/>
              <a:gd name="connsiteX26" fmla="*/ 6015879 w 6230568"/>
              <a:gd name="connsiteY26" fmla="*/ 1979030 h 4239440"/>
              <a:gd name="connsiteX27" fmla="*/ 6061385 w 6230568"/>
              <a:gd name="connsiteY27" fmla="*/ 2196234 h 4239440"/>
              <a:gd name="connsiteX28" fmla="*/ 6029263 w 6230568"/>
              <a:gd name="connsiteY28" fmla="*/ 2440972 h 4239440"/>
              <a:gd name="connsiteX29" fmla="*/ 6135571 w 6230568"/>
              <a:gd name="connsiteY29" fmla="*/ 2621848 h 4239440"/>
              <a:gd name="connsiteX30" fmla="*/ 6091594 w 6230568"/>
              <a:gd name="connsiteY30" fmla="*/ 2691446 h 4239440"/>
              <a:gd name="connsiteX31" fmla="*/ 6215493 w 6230568"/>
              <a:gd name="connsiteY31" fmla="*/ 2769456 h 4239440"/>
              <a:gd name="connsiteX32" fmla="*/ 6100389 w 6230568"/>
              <a:gd name="connsiteY32" fmla="*/ 2880352 h 4239440"/>
              <a:gd name="connsiteX33" fmla="*/ 5909953 w 6230568"/>
              <a:gd name="connsiteY33" fmla="*/ 3053963 h 4239440"/>
              <a:gd name="connsiteX34" fmla="*/ 5741696 w 6230568"/>
              <a:gd name="connsiteY34" fmla="*/ 3798118 h 4239440"/>
              <a:gd name="connsiteX35" fmla="*/ 5493899 w 6230568"/>
              <a:gd name="connsiteY35" fmla="*/ 4026795 h 4239440"/>
              <a:gd name="connsiteX36" fmla="*/ 3773471 w 6230568"/>
              <a:gd name="connsiteY36" fmla="*/ 4239028 h 4239440"/>
              <a:gd name="connsiteX37" fmla="*/ 2569285 w 6230568"/>
              <a:gd name="connsiteY37" fmla="*/ 4103275 h 4239440"/>
              <a:gd name="connsiteX38" fmla="*/ 2693948 w 6230568"/>
              <a:gd name="connsiteY38" fmla="*/ 4061593 h 4239440"/>
              <a:gd name="connsiteX39" fmla="*/ 2588788 w 6230568"/>
              <a:gd name="connsiteY39" fmla="*/ 4062358 h 4239440"/>
              <a:gd name="connsiteX40" fmla="*/ 2300073 w 6230568"/>
              <a:gd name="connsiteY40" fmla="*/ 4008822 h 4239440"/>
              <a:gd name="connsiteX41" fmla="*/ 1508500 w 6230568"/>
              <a:gd name="connsiteY41" fmla="*/ 3798118 h 4239440"/>
              <a:gd name="connsiteX42" fmla="*/ 1061089 w 6230568"/>
              <a:gd name="connsiteY42" fmla="*/ 3697546 h 4239440"/>
              <a:gd name="connsiteX43" fmla="*/ 939102 w 6230568"/>
              <a:gd name="connsiteY43" fmla="*/ 3648216 h 4239440"/>
              <a:gd name="connsiteX44" fmla="*/ 1243495 w 6230568"/>
              <a:gd name="connsiteY44" fmla="*/ 3624890 h 4239440"/>
              <a:gd name="connsiteX45" fmla="*/ 1083651 w 6230568"/>
              <a:gd name="connsiteY45" fmla="*/ 3595827 h 4239440"/>
              <a:gd name="connsiteX46" fmla="*/ 966636 w 6230568"/>
              <a:gd name="connsiteY46" fmla="*/ 3605770 h 4239440"/>
              <a:gd name="connsiteX47" fmla="*/ 885566 w 6230568"/>
              <a:gd name="connsiteY47" fmla="*/ 3609976 h 4239440"/>
              <a:gd name="connsiteX48" fmla="*/ 641976 w 6230568"/>
              <a:gd name="connsiteY48" fmla="*/ 3567912 h 4239440"/>
              <a:gd name="connsiteX49" fmla="*/ 399533 w 6230568"/>
              <a:gd name="connsiteY49" fmla="*/ 3583590 h 4239440"/>
              <a:gd name="connsiteX50" fmla="*/ 409093 w 6230568"/>
              <a:gd name="connsiteY50" fmla="*/ 3548792 h 4239440"/>
              <a:gd name="connsiteX51" fmla="*/ 792642 w 6230568"/>
              <a:gd name="connsiteY51" fmla="*/ 3417628 h 4239440"/>
              <a:gd name="connsiteX52" fmla="*/ 771610 w 6230568"/>
              <a:gd name="connsiteY52" fmla="*/ 3345736 h 4239440"/>
              <a:gd name="connsiteX53" fmla="*/ 945986 w 6230568"/>
              <a:gd name="connsiteY53" fmla="*/ 3317056 h 4239440"/>
              <a:gd name="connsiteX54" fmla="*/ 892449 w 6230568"/>
              <a:gd name="connsiteY54" fmla="*/ 3285316 h 4239440"/>
              <a:gd name="connsiteX55" fmla="*/ 949045 w 6230568"/>
              <a:gd name="connsiteY55" fmla="*/ 3262755 h 4239440"/>
              <a:gd name="connsiteX56" fmla="*/ 1252673 w 6230568"/>
              <a:gd name="connsiteY56" fmla="*/ 3200041 h 4239440"/>
              <a:gd name="connsiteX57" fmla="*/ 388825 w 6230568"/>
              <a:gd name="connsiteY57" fmla="*/ 3176714 h 4239440"/>
              <a:gd name="connsiteX58" fmla="*/ 127644 w 6230568"/>
              <a:gd name="connsiteY58" fmla="*/ 3111323 h 4239440"/>
              <a:gd name="connsiteX59" fmla="*/ 437008 w 6230568"/>
              <a:gd name="connsiteY59" fmla="*/ 2921652 h 4239440"/>
              <a:gd name="connsiteX60" fmla="*/ 601441 w 6230568"/>
              <a:gd name="connsiteY60" fmla="*/ 2840965 h 4239440"/>
              <a:gd name="connsiteX61" fmla="*/ 330700 w 6230568"/>
              <a:gd name="connsiteY61" fmla="*/ 2859320 h 4239440"/>
              <a:gd name="connsiteX62" fmla="*/ 534521 w 6230568"/>
              <a:gd name="connsiteY62" fmla="*/ 2720126 h 4239440"/>
              <a:gd name="connsiteX63" fmla="*/ 492839 w 6230568"/>
              <a:gd name="connsiteY63" fmla="*/ 2694505 h 4239440"/>
              <a:gd name="connsiteX64" fmla="*/ 416358 w 6230568"/>
              <a:gd name="connsiteY64" fmla="*/ 2677297 h 4239440"/>
              <a:gd name="connsiteX65" fmla="*/ 761285 w 6230568"/>
              <a:gd name="connsiteY65" fmla="*/ 2589726 h 4239440"/>
              <a:gd name="connsiteX66" fmla="*/ 664920 w 6230568"/>
              <a:gd name="connsiteY66" fmla="*/ 2466593 h 4239440"/>
              <a:gd name="connsiteX67" fmla="*/ 740253 w 6230568"/>
              <a:gd name="connsiteY67" fmla="*/ 2438677 h 4239440"/>
              <a:gd name="connsiteX68" fmla="*/ 650006 w 6230568"/>
              <a:gd name="connsiteY68" fmla="*/ 2435236 h 4239440"/>
              <a:gd name="connsiteX69" fmla="*/ 578879 w 6230568"/>
              <a:gd name="connsiteY69" fmla="*/ 2435618 h 4239440"/>
              <a:gd name="connsiteX70" fmla="*/ 451157 w 6230568"/>
              <a:gd name="connsiteY70" fmla="*/ 2404644 h 4239440"/>
              <a:gd name="connsiteX71" fmla="*/ 2216 w 6230568"/>
              <a:gd name="connsiteY71" fmla="*/ 2456650 h 4239440"/>
              <a:gd name="connsiteX72" fmla="*/ 97052 w 6230568"/>
              <a:gd name="connsiteY72" fmla="*/ 2383611 h 4239440"/>
              <a:gd name="connsiteX73" fmla="*/ 210626 w 6230568"/>
              <a:gd name="connsiteY73" fmla="*/ 2341930 h 4239440"/>
              <a:gd name="connsiteX74" fmla="*/ 57282 w 6230568"/>
              <a:gd name="connsiteY74" fmla="*/ 2319750 h 4239440"/>
              <a:gd name="connsiteX75" fmla="*/ 365499 w 6230568"/>
              <a:gd name="connsiteY75" fmla="*/ 2250153 h 4239440"/>
              <a:gd name="connsiteX76" fmla="*/ 290548 w 6230568"/>
              <a:gd name="connsiteY76" fmla="*/ 2187821 h 4239440"/>
              <a:gd name="connsiteX77" fmla="*/ 482896 w 6230568"/>
              <a:gd name="connsiteY77" fmla="*/ 1906755 h 4239440"/>
              <a:gd name="connsiteX78" fmla="*/ 867211 w 6230568"/>
              <a:gd name="connsiteY78" fmla="*/ 1747294 h 4239440"/>
              <a:gd name="connsiteX79" fmla="*/ 1063766 w 6230568"/>
              <a:gd name="connsiteY79" fmla="*/ 1734674 h 4239440"/>
              <a:gd name="connsiteX80" fmla="*/ 1008701 w 6230568"/>
              <a:gd name="connsiteY80" fmla="*/ 1683432 h 4239440"/>
              <a:gd name="connsiteX81" fmla="*/ 1152865 w 6230568"/>
              <a:gd name="connsiteY81" fmla="*/ 1394719 h 4239440"/>
              <a:gd name="connsiteX82" fmla="*/ 998376 w 6230568"/>
              <a:gd name="connsiteY82" fmla="*/ 1411927 h 4239440"/>
              <a:gd name="connsiteX83" fmla="*/ 206419 w 6230568"/>
              <a:gd name="connsiteY83" fmla="*/ 1424164 h 4239440"/>
              <a:gd name="connsiteX84" fmla="*/ 128027 w 6230568"/>
              <a:gd name="connsiteY84" fmla="*/ 1413074 h 4239440"/>
              <a:gd name="connsiteX85" fmla="*/ 672950 w 6230568"/>
              <a:gd name="connsiteY85" fmla="*/ 1268143 h 4239440"/>
              <a:gd name="connsiteX86" fmla="*/ 457658 w 6230568"/>
              <a:gd name="connsiteY86" fmla="*/ 1229138 h 4239440"/>
              <a:gd name="connsiteX87" fmla="*/ 407945 w 6230568"/>
              <a:gd name="connsiteY87" fmla="*/ 1213459 h 4239440"/>
              <a:gd name="connsiteX88" fmla="*/ 453451 w 6230568"/>
              <a:gd name="connsiteY88" fmla="*/ 1172924 h 4239440"/>
              <a:gd name="connsiteX89" fmla="*/ 568172 w 6230568"/>
              <a:gd name="connsiteY89" fmla="*/ 1132007 h 4239440"/>
              <a:gd name="connsiteX90" fmla="*/ 255367 w 6230568"/>
              <a:gd name="connsiteY90" fmla="*/ 1190898 h 4239440"/>
              <a:gd name="connsiteX91" fmla="*/ 277546 w 6230568"/>
              <a:gd name="connsiteY91" fmla="*/ 1128567 h 4239440"/>
              <a:gd name="connsiteX92" fmla="*/ 246572 w 6230568"/>
              <a:gd name="connsiteY92" fmla="*/ 1072353 h 4239440"/>
              <a:gd name="connsiteX93" fmla="*/ 422859 w 6230568"/>
              <a:gd name="connsiteY93" fmla="*/ 1000078 h 4239440"/>
              <a:gd name="connsiteX94" fmla="*/ 668362 w 6230568"/>
              <a:gd name="connsiteY94" fmla="*/ 858972 h 4239440"/>
              <a:gd name="connsiteX95" fmla="*/ 914629 w 6230568"/>
              <a:gd name="connsiteY95" fmla="*/ 768725 h 4239440"/>
              <a:gd name="connsiteX96" fmla="*/ 1117684 w 6230568"/>
              <a:gd name="connsiteY96" fmla="*/ 688420 h 4239440"/>
              <a:gd name="connsiteX97" fmla="*/ 928778 w 6230568"/>
              <a:gd name="connsiteY97" fmla="*/ 701040 h 4239440"/>
              <a:gd name="connsiteX98" fmla="*/ 1243877 w 6230568"/>
              <a:gd name="connsiteY98" fmla="*/ 574464 h 4239440"/>
              <a:gd name="connsiteX99" fmla="*/ 1291678 w 6230568"/>
              <a:gd name="connsiteY99" fmla="*/ 566434 h 4239440"/>
              <a:gd name="connsiteX100" fmla="*/ 1797596 w 6230568"/>
              <a:gd name="connsiteY100" fmla="*/ 476952 h 4239440"/>
              <a:gd name="connsiteX101" fmla="*/ 1895491 w 6230568"/>
              <a:gd name="connsiteY101" fmla="*/ 432593 h 4239440"/>
              <a:gd name="connsiteX102" fmla="*/ 1782682 w 6230568"/>
              <a:gd name="connsiteY102" fmla="*/ 423033 h 4239440"/>
              <a:gd name="connsiteX103" fmla="*/ 1406781 w 6230568"/>
              <a:gd name="connsiteY103" fmla="*/ 449419 h 4239440"/>
              <a:gd name="connsiteX104" fmla="*/ 1662226 w 6230568"/>
              <a:gd name="connsiteY104" fmla="*/ 393970 h 4239440"/>
              <a:gd name="connsiteX105" fmla="*/ 1383837 w 6230568"/>
              <a:gd name="connsiteY105" fmla="*/ 376762 h 4239440"/>
              <a:gd name="connsiteX106" fmla="*/ 1318063 w 6230568"/>
              <a:gd name="connsiteY106" fmla="*/ 333168 h 4239440"/>
              <a:gd name="connsiteX107" fmla="*/ 1365099 w 6230568"/>
              <a:gd name="connsiteY107" fmla="*/ 290722 h 4239440"/>
              <a:gd name="connsiteX108" fmla="*/ 1536798 w 6230568"/>
              <a:gd name="connsiteY108" fmla="*/ 244069 h 4239440"/>
              <a:gd name="connsiteX109" fmla="*/ 1711938 w 6230568"/>
              <a:gd name="connsiteY109" fmla="*/ 175619 h 4239440"/>
              <a:gd name="connsiteX110" fmla="*/ 2273687 w 6230568"/>
              <a:gd name="connsiteY110" fmla="*/ 78488 h 4239440"/>
              <a:gd name="connsiteX111" fmla="*/ 2646913 w 6230568"/>
              <a:gd name="connsiteY111" fmla="*/ 46749 h 4239440"/>
              <a:gd name="connsiteX112" fmla="*/ 3362388 w 6230568"/>
              <a:gd name="connsiteY112" fmla="*/ 861 h 4239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6230568" h="4239440">
                <a:moveTo>
                  <a:pt x="3362388" y="861"/>
                </a:moveTo>
                <a:cubicBezTo>
                  <a:pt x="3584946" y="-3346"/>
                  <a:pt x="3805210" y="8891"/>
                  <a:pt x="4026621" y="15392"/>
                </a:cubicBezTo>
                <a:cubicBezTo>
                  <a:pt x="4388374" y="26482"/>
                  <a:pt x="4752039" y="26099"/>
                  <a:pt x="5114556" y="34130"/>
                </a:cubicBezTo>
                <a:cubicBezTo>
                  <a:pt x="5340556" y="39101"/>
                  <a:pt x="5563879" y="57074"/>
                  <a:pt x="5776495" y="112905"/>
                </a:cubicBezTo>
                <a:cubicBezTo>
                  <a:pt x="5806322" y="120935"/>
                  <a:pt x="5839973" y="122465"/>
                  <a:pt x="5862918" y="141585"/>
                </a:cubicBezTo>
                <a:cubicBezTo>
                  <a:pt x="5888539" y="162999"/>
                  <a:pt x="5878214" y="194356"/>
                  <a:pt x="5840738" y="200475"/>
                </a:cubicBezTo>
                <a:cubicBezTo>
                  <a:pt x="5792938" y="208505"/>
                  <a:pt x="5743991" y="210800"/>
                  <a:pt x="5691219" y="216153"/>
                </a:cubicBezTo>
                <a:cubicBezTo>
                  <a:pt x="5711486" y="245598"/>
                  <a:pt x="5760434" y="223419"/>
                  <a:pt x="5773053" y="260130"/>
                </a:cubicBezTo>
                <a:cubicBezTo>
                  <a:pt x="5716458" y="285368"/>
                  <a:pt x="5648008" y="268925"/>
                  <a:pt x="5593324" y="293781"/>
                </a:cubicBezTo>
                <a:cubicBezTo>
                  <a:pt x="5594854" y="310989"/>
                  <a:pt x="5607090" y="312519"/>
                  <a:pt x="5617033" y="317108"/>
                </a:cubicBezTo>
                <a:cubicBezTo>
                  <a:pt x="5626976" y="321314"/>
                  <a:pt x="5651831" y="315196"/>
                  <a:pt x="5641124" y="339287"/>
                </a:cubicBezTo>
                <a:cubicBezTo>
                  <a:pt x="5527551" y="353818"/>
                  <a:pt x="5418949" y="403148"/>
                  <a:pt x="5299256" y="396265"/>
                </a:cubicBezTo>
                <a:cubicBezTo>
                  <a:pt x="5447247" y="409649"/>
                  <a:pt x="5572292" y="464333"/>
                  <a:pt x="5703073" y="500661"/>
                </a:cubicBezTo>
                <a:cubicBezTo>
                  <a:pt x="5697720" y="543490"/>
                  <a:pt x="5644949" y="526282"/>
                  <a:pt x="5629652" y="556874"/>
                </a:cubicBezTo>
                <a:cubicBezTo>
                  <a:pt x="5713398" y="578288"/>
                  <a:pt x="5793703" y="603527"/>
                  <a:pt x="5862918" y="645591"/>
                </a:cubicBezTo>
                <a:cubicBezTo>
                  <a:pt x="5925250" y="683449"/>
                  <a:pt x="5984521" y="725131"/>
                  <a:pt x="6052207" y="756106"/>
                </a:cubicBezTo>
                <a:cubicBezTo>
                  <a:pt x="6123334" y="788611"/>
                  <a:pt x="6166545" y="830293"/>
                  <a:pt x="6158515" y="901419"/>
                </a:cubicBezTo>
                <a:cubicBezTo>
                  <a:pt x="6155073" y="930482"/>
                  <a:pt x="6164251" y="954955"/>
                  <a:pt x="6195990" y="966427"/>
                </a:cubicBezTo>
                <a:cubicBezTo>
                  <a:pt x="6235378" y="980576"/>
                  <a:pt x="6231172" y="1001990"/>
                  <a:pt x="6229642" y="1034878"/>
                </a:cubicBezTo>
                <a:cubicBezTo>
                  <a:pt x="6227347" y="1074265"/>
                  <a:pt x="6207080" y="1089562"/>
                  <a:pt x="6171516" y="1102946"/>
                </a:cubicBezTo>
                <a:cubicBezTo>
                  <a:pt x="6120657" y="1121682"/>
                  <a:pt x="6120274" y="1150745"/>
                  <a:pt x="6133659" y="1185545"/>
                </a:cubicBezTo>
                <a:cubicBezTo>
                  <a:pt x="6140925" y="1204664"/>
                  <a:pt x="6152014" y="1219961"/>
                  <a:pt x="6168458" y="1234110"/>
                </a:cubicBezTo>
                <a:cubicBezTo>
                  <a:pt x="6225435" y="1283439"/>
                  <a:pt x="6225053" y="1284204"/>
                  <a:pt x="6169222" y="1342712"/>
                </a:cubicBezTo>
                <a:cubicBezTo>
                  <a:pt x="6154308" y="1358390"/>
                  <a:pt x="6138247" y="1368715"/>
                  <a:pt x="6145131" y="1393954"/>
                </a:cubicBezTo>
                <a:cubicBezTo>
                  <a:pt x="6168458" y="1477700"/>
                  <a:pt x="6165398" y="1477700"/>
                  <a:pt x="6071709" y="1505233"/>
                </a:cubicBezTo>
                <a:cubicBezTo>
                  <a:pt x="6050295" y="1511734"/>
                  <a:pt x="6021615" y="1505998"/>
                  <a:pt x="6009378" y="1530089"/>
                </a:cubicBezTo>
                <a:cubicBezTo>
                  <a:pt x="6017026" y="1547680"/>
                  <a:pt x="5999053" y="1972146"/>
                  <a:pt x="6015879" y="1979030"/>
                </a:cubicBezTo>
                <a:cubicBezTo>
                  <a:pt x="6147425" y="2032948"/>
                  <a:pt x="6163868" y="2096427"/>
                  <a:pt x="6061385" y="2196234"/>
                </a:cubicBezTo>
                <a:cubicBezTo>
                  <a:pt x="5992552" y="2263155"/>
                  <a:pt x="6000582" y="2372522"/>
                  <a:pt x="6029263" y="2440972"/>
                </a:cubicBezTo>
                <a:cubicBezTo>
                  <a:pt x="6137482" y="2471182"/>
                  <a:pt x="6113774" y="2551486"/>
                  <a:pt x="6135571" y="2621848"/>
                </a:cubicBezTo>
                <a:cubicBezTo>
                  <a:pt x="6151632" y="2674620"/>
                  <a:pt x="6088535" y="2667354"/>
                  <a:pt x="6091594" y="2691446"/>
                </a:cubicBezTo>
                <a:cubicBezTo>
                  <a:pt x="6131364" y="2720508"/>
                  <a:pt x="6184518" y="2729686"/>
                  <a:pt x="6215493" y="2769456"/>
                </a:cubicBezTo>
                <a:cubicBezTo>
                  <a:pt x="6159662" y="2798518"/>
                  <a:pt x="6131364" y="2839435"/>
                  <a:pt x="6100389" y="2880352"/>
                </a:cubicBezTo>
                <a:cubicBezTo>
                  <a:pt x="6050295" y="2946890"/>
                  <a:pt x="5982227" y="3003103"/>
                  <a:pt x="5909953" y="3053963"/>
                </a:cubicBezTo>
                <a:cubicBezTo>
                  <a:pt x="5873243" y="3408068"/>
                  <a:pt x="5754698" y="3779763"/>
                  <a:pt x="5741696" y="3798118"/>
                </a:cubicBezTo>
                <a:cubicBezTo>
                  <a:pt x="5688160" y="3792764"/>
                  <a:pt x="5584146" y="4006910"/>
                  <a:pt x="5493899" y="4026795"/>
                </a:cubicBezTo>
                <a:cubicBezTo>
                  <a:pt x="5399063" y="4048592"/>
                  <a:pt x="3988763" y="4249736"/>
                  <a:pt x="3773471" y="4239028"/>
                </a:cubicBezTo>
                <a:cubicBezTo>
                  <a:pt x="2603319" y="4182050"/>
                  <a:pt x="2569285" y="4103275"/>
                  <a:pt x="2569285" y="4103275"/>
                </a:cubicBezTo>
                <a:cubicBezTo>
                  <a:pt x="2569285" y="4103275"/>
                  <a:pt x="2635823" y="4083773"/>
                  <a:pt x="2693948" y="4061593"/>
                </a:cubicBezTo>
                <a:cubicBezTo>
                  <a:pt x="2658767" y="4062741"/>
                  <a:pt x="2623587" y="4063505"/>
                  <a:pt x="2588788" y="4062358"/>
                </a:cubicBezTo>
                <a:cubicBezTo>
                  <a:pt x="2319193" y="4054328"/>
                  <a:pt x="2565461" y="4039414"/>
                  <a:pt x="2300073" y="4008822"/>
                </a:cubicBezTo>
                <a:cubicBezTo>
                  <a:pt x="1852280" y="3957198"/>
                  <a:pt x="1919582" y="3943813"/>
                  <a:pt x="1508500" y="3798118"/>
                </a:cubicBezTo>
                <a:cubicBezTo>
                  <a:pt x="1472171" y="3785116"/>
                  <a:pt x="1217109" y="3706342"/>
                  <a:pt x="1061089" y="3697546"/>
                </a:cubicBezTo>
                <a:cubicBezTo>
                  <a:pt x="1019790" y="3695252"/>
                  <a:pt x="974667" y="3696017"/>
                  <a:pt x="939102" y="3648216"/>
                </a:cubicBezTo>
                <a:cubicBezTo>
                  <a:pt x="1048088" y="3649746"/>
                  <a:pt x="1141776" y="3649746"/>
                  <a:pt x="1243495" y="3624890"/>
                </a:cubicBezTo>
                <a:cubicBezTo>
                  <a:pt x="1189194" y="3590473"/>
                  <a:pt x="1126862" y="3619919"/>
                  <a:pt x="1083651" y="3595827"/>
                </a:cubicBezTo>
                <a:cubicBezTo>
                  <a:pt x="1043116" y="3573648"/>
                  <a:pt x="1007935" y="3570589"/>
                  <a:pt x="966636" y="3605770"/>
                </a:cubicBezTo>
                <a:cubicBezTo>
                  <a:pt x="945221" y="3624125"/>
                  <a:pt x="907363" y="3620683"/>
                  <a:pt x="885566" y="3609976"/>
                </a:cubicBezTo>
                <a:cubicBezTo>
                  <a:pt x="768933" y="3552233"/>
                  <a:pt x="771610" y="3552998"/>
                  <a:pt x="641976" y="3567912"/>
                </a:cubicBezTo>
                <a:cubicBezTo>
                  <a:pt x="559377" y="3577089"/>
                  <a:pt x="475248" y="3593533"/>
                  <a:pt x="399533" y="3583590"/>
                </a:cubicBezTo>
                <a:cubicBezTo>
                  <a:pt x="389973" y="3561793"/>
                  <a:pt x="398385" y="3551851"/>
                  <a:pt x="409093" y="3548792"/>
                </a:cubicBezTo>
                <a:cubicBezTo>
                  <a:pt x="583468" y="3501374"/>
                  <a:pt x="615972" y="3447073"/>
                  <a:pt x="792642" y="3417628"/>
                </a:cubicBezTo>
                <a:cubicBezTo>
                  <a:pt x="805644" y="3384359"/>
                  <a:pt x="741400" y="3378622"/>
                  <a:pt x="771610" y="3345736"/>
                </a:cubicBezTo>
                <a:cubicBezTo>
                  <a:pt x="826676" y="3320115"/>
                  <a:pt x="891302" y="3350325"/>
                  <a:pt x="945986" y="3317056"/>
                </a:cubicBezTo>
                <a:cubicBezTo>
                  <a:pt x="936426" y="3293347"/>
                  <a:pt x="890537" y="3310555"/>
                  <a:pt x="892449" y="3285316"/>
                </a:cubicBezTo>
                <a:cubicBezTo>
                  <a:pt x="894744" y="3256254"/>
                  <a:pt x="926866" y="3260843"/>
                  <a:pt x="949045" y="3262755"/>
                </a:cubicBezTo>
                <a:cubicBezTo>
                  <a:pt x="1056500" y="3272697"/>
                  <a:pt x="1149806" y="3218396"/>
                  <a:pt x="1252673" y="3200041"/>
                </a:cubicBezTo>
                <a:cubicBezTo>
                  <a:pt x="1142923" y="3154152"/>
                  <a:pt x="503164" y="3190863"/>
                  <a:pt x="388825" y="3176714"/>
                </a:cubicBezTo>
                <a:cubicBezTo>
                  <a:pt x="269133" y="3162183"/>
                  <a:pt x="78697" y="3123560"/>
                  <a:pt x="127644" y="3111323"/>
                </a:cubicBezTo>
                <a:cubicBezTo>
                  <a:pt x="183093" y="3097175"/>
                  <a:pt x="380795" y="2929300"/>
                  <a:pt x="437008" y="2921652"/>
                </a:cubicBezTo>
                <a:cubicBezTo>
                  <a:pt x="502399" y="2912857"/>
                  <a:pt x="515401" y="2901002"/>
                  <a:pt x="601441" y="2840965"/>
                </a:cubicBezTo>
                <a:cubicBezTo>
                  <a:pt x="658037" y="2801577"/>
                  <a:pt x="422477" y="2887235"/>
                  <a:pt x="330700" y="2859320"/>
                </a:cubicBezTo>
                <a:cubicBezTo>
                  <a:pt x="297049" y="2848995"/>
                  <a:pt x="534521" y="2740010"/>
                  <a:pt x="534521" y="2720126"/>
                </a:cubicBezTo>
                <a:cubicBezTo>
                  <a:pt x="534521" y="2699093"/>
                  <a:pt x="513106" y="2694505"/>
                  <a:pt x="492839" y="2694505"/>
                </a:cubicBezTo>
                <a:cubicBezTo>
                  <a:pt x="447715" y="2694505"/>
                  <a:pt x="461482" y="2676149"/>
                  <a:pt x="416358" y="2677297"/>
                </a:cubicBezTo>
                <a:cubicBezTo>
                  <a:pt x="548670" y="2624143"/>
                  <a:pt x="630504" y="2638292"/>
                  <a:pt x="761285" y="2589726"/>
                </a:cubicBezTo>
                <a:cubicBezTo>
                  <a:pt x="825147" y="2566017"/>
                  <a:pt x="599147" y="2487242"/>
                  <a:pt x="664920" y="2466593"/>
                </a:cubicBezTo>
                <a:cubicBezTo>
                  <a:pt x="689776" y="2458562"/>
                  <a:pt x="723045" y="2466975"/>
                  <a:pt x="740253" y="2438677"/>
                </a:cubicBezTo>
                <a:cubicBezTo>
                  <a:pt x="713103" y="2416116"/>
                  <a:pt x="677157" y="2426058"/>
                  <a:pt x="650006" y="2435236"/>
                </a:cubicBezTo>
                <a:cubicBezTo>
                  <a:pt x="580791" y="2458945"/>
                  <a:pt x="585763" y="2453209"/>
                  <a:pt x="578879" y="2435618"/>
                </a:cubicBezTo>
                <a:cubicBezTo>
                  <a:pt x="556318" y="2375581"/>
                  <a:pt x="500487" y="2394701"/>
                  <a:pt x="451157" y="2404644"/>
                </a:cubicBezTo>
                <a:cubicBezTo>
                  <a:pt x="302020" y="2434471"/>
                  <a:pt x="150971" y="2426058"/>
                  <a:pt x="2216" y="2456650"/>
                </a:cubicBezTo>
                <a:cubicBezTo>
                  <a:pt x="-13844" y="2460092"/>
                  <a:pt x="61489" y="2391642"/>
                  <a:pt x="97052" y="2383611"/>
                </a:cubicBezTo>
                <a:cubicBezTo>
                  <a:pt x="135675" y="2375199"/>
                  <a:pt x="183093" y="2381317"/>
                  <a:pt x="210626" y="2341930"/>
                </a:cubicBezTo>
                <a:cubicBezTo>
                  <a:pt x="161678" y="2331987"/>
                  <a:pt x="105848" y="2351107"/>
                  <a:pt x="57282" y="2319750"/>
                </a:cubicBezTo>
                <a:cubicBezTo>
                  <a:pt x="165120" y="2276539"/>
                  <a:pt x="272575" y="2278068"/>
                  <a:pt x="365499" y="2250153"/>
                </a:cubicBezTo>
                <a:cubicBezTo>
                  <a:pt x="373912" y="2198529"/>
                  <a:pt x="312727" y="2217266"/>
                  <a:pt x="290548" y="2187821"/>
                </a:cubicBezTo>
                <a:cubicBezTo>
                  <a:pt x="990345" y="2137344"/>
                  <a:pt x="599529" y="1988207"/>
                  <a:pt x="482896" y="1906755"/>
                </a:cubicBezTo>
                <a:cubicBezTo>
                  <a:pt x="443891" y="1879605"/>
                  <a:pt x="853827" y="1750735"/>
                  <a:pt x="867211" y="1747294"/>
                </a:cubicBezTo>
                <a:cubicBezTo>
                  <a:pt x="901245" y="1739263"/>
                  <a:pt x="1036233" y="1744999"/>
                  <a:pt x="1063766" y="1734674"/>
                </a:cubicBezTo>
                <a:cubicBezTo>
                  <a:pt x="1098947" y="1721673"/>
                  <a:pt x="982696" y="1699111"/>
                  <a:pt x="1008701" y="1683432"/>
                </a:cubicBezTo>
                <a:cubicBezTo>
                  <a:pt x="1191107" y="1572918"/>
                  <a:pt x="1204107" y="1406573"/>
                  <a:pt x="1152865" y="1394719"/>
                </a:cubicBezTo>
                <a:cubicBezTo>
                  <a:pt x="1099712" y="1382482"/>
                  <a:pt x="1047706" y="1392042"/>
                  <a:pt x="998376" y="1411927"/>
                </a:cubicBezTo>
                <a:cubicBezTo>
                  <a:pt x="918070" y="1444431"/>
                  <a:pt x="362057" y="1398160"/>
                  <a:pt x="206419" y="1424164"/>
                </a:cubicBezTo>
                <a:cubicBezTo>
                  <a:pt x="182710" y="1427988"/>
                  <a:pt x="150589" y="1445196"/>
                  <a:pt x="128027" y="1413074"/>
                </a:cubicBezTo>
                <a:cubicBezTo>
                  <a:pt x="288254" y="1309060"/>
                  <a:pt x="493986" y="1338888"/>
                  <a:pt x="672950" y="1268143"/>
                </a:cubicBezTo>
                <a:cubicBezTo>
                  <a:pt x="602588" y="1219578"/>
                  <a:pt x="531079" y="1221873"/>
                  <a:pt x="457658" y="1229138"/>
                </a:cubicBezTo>
                <a:cubicBezTo>
                  <a:pt x="438538" y="1231050"/>
                  <a:pt x="412534" y="1233727"/>
                  <a:pt x="407945" y="1213459"/>
                </a:cubicBezTo>
                <a:cubicBezTo>
                  <a:pt x="402209" y="1187838"/>
                  <a:pt x="433184" y="1183250"/>
                  <a:pt x="453451" y="1172924"/>
                </a:cubicBezTo>
                <a:cubicBezTo>
                  <a:pt x="484426" y="1156863"/>
                  <a:pt x="530314" y="1175984"/>
                  <a:pt x="568172" y="1132007"/>
                </a:cubicBezTo>
                <a:cubicBezTo>
                  <a:pt x="453451" y="1142333"/>
                  <a:pt x="356704" y="1160305"/>
                  <a:pt x="255367" y="1190898"/>
                </a:cubicBezTo>
                <a:cubicBezTo>
                  <a:pt x="264162" y="1163747"/>
                  <a:pt x="294754" y="1151128"/>
                  <a:pt x="277546" y="1128567"/>
                </a:cubicBezTo>
                <a:cubicBezTo>
                  <a:pt x="264545" y="1111740"/>
                  <a:pt x="227452" y="1103709"/>
                  <a:pt x="246572" y="1072353"/>
                </a:cubicBezTo>
                <a:cubicBezTo>
                  <a:pt x="300490" y="1039083"/>
                  <a:pt x="376971" y="1047879"/>
                  <a:pt x="422859" y="1000078"/>
                </a:cubicBezTo>
                <a:cubicBezTo>
                  <a:pt x="487868" y="932012"/>
                  <a:pt x="588822" y="908684"/>
                  <a:pt x="668362" y="858972"/>
                </a:cubicBezTo>
                <a:cubicBezTo>
                  <a:pt x="694747" y="842911"/>
                  <a:pt x="867976" y="786699"/>
                  <a:pt x="914629" y="768725"/>
                </a:cubicBezTo>
                <a:cubicBezTo>
                  <a:pt x="979637" y="743486"/>
                  <a:pt x="1053823" y="734691"/>
                  <a:pt x="1117684" y="688420"/>
                </a:cubicBezTo>
                <a:cubicBezTo>
                  <a:pt x="1054970" y="678860"/>
                  <a:pt x="1004112" y="722072"/>
                  <a:pt x="928778" y="701040"/>
                </a:cubicBezTo>
                <a:cubicBezTo>
                  <a:pt x="1048088" y="656299"/>
                  <a:pt x="1157454" y="636031"/>
                  <a:pt x="1243877" y="574464"/>
                </a:cubicBezTo>
                <a:cubicBezTo>
                  <a:pt x="1254585" y="566816"/>
                  <a:pt x="1275617" y="569111"/>
                  <a:pt x="1291678" y="566434"/>
                </a:cubicBezTo>
                <a:cubicBezTo>
                  <a:pt x="1460699" y="539283"/>
                  <a:pt x="1630486" y="516339"/>
                  <a:pt x="1797596" y="476952"/>
                </a:cubicBezTo>
                <a:cubicBezTo>
                  <a:pt x="1835454" y="467774"/>
                  <a:pt x="1902374" y="465480"/>
                  <a:pt x="1895491" y="432593"/>
                </a:cubicBezTo>
                <a:cubicBezTo>
                  <a:pt x="1885166" y="383263"/>
                  <a:pt x="1822835" y="418444"/>
                  <a:pt x="1782682" y="423033"/>
                </a:cubicBezTo>
                <a:cubicBezTo>
                  <a:pt x="1658019" y="437947"/>
                  <a:pt x="1533356" y="463950"/>
                  <a:pt x="1406781" y="449419"/>
                </a:cubicBezTo>
                <a:cubicBezTo>
                  <a:pt x="1492056" y="431064"/>
                  <a:pt x="1576950" y="412326"/>
                  <a:pt x="1662226" y="393970"/>
                </a:cubicBezTo>
                <a:cubicBezTo>
                  <a:pt x="1564330" y="400471"/>
                  <a:pt x="1479055" y="357642"/>
                  <a:pt x="1383837" y="376762"/>
                </a:cubicBezTo>
                <a:cubicBezTo>
                  <a:pt x="1353244" y="382881"/>
                  <a:pt x="1321123" y="363378"/>
                  <a:pt x="1318063" y="333168"/>
                </a:cubicBezTo>
                <a:cubicBezTo>
                  <a:pt x="1314622" y="309077"/>
                  <a:pt x="1343302" y="298370"/>
                  <a:pt x="1365099" y="290722"/>
                </a:cubicBezTo>
                <a:cubicBezTo>
                  <a:pt x="1420930" y="271219"/>
                  <a:pt x="1465288" y="213477"/>
                  <a:pt x="1536798" y="244069"/>
                </a:cubicBezTo>
                <a:cubicBezTo>
                  <a:pt x="1581921" y="195886"/>
                  <a:pt x="1653813" y="188238"/>
                  <a:pt x="1711938" y="175619"/>
                </a:cubicBezTo>
                <a:cubicBezTo>
                  <a:pt x="1897403" y="135849"/>
                  <a:pt x="2085546" y="104874"/>
                  <a:pt x="2273687" y="78488"/>
                </a:cubicBezTo>
                <a:cubicBezTo>
                  <a:pt x="2397204" y="61280"/>
                  <a:pt x="2524544" y="68546"/>
                  <a:pt x="2646913" y="46749"/>
                </a:cubicBezTo>
                <a:cubicBezTo>
                  <a:pt x="2886297" y="4302"/>
                  <a:pt x="3124151" y="5450"/>
                  <a:pt x="3362388" y="861"/>
                </a:cubicBezTo>
                <a:close/>
              </a:path>
            </a:pathLst>
          </a:cu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0EBB2F-CF28-4EB8-B168-83D18A281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95426"/>
            <a:ext cx="3220880" cy="4024310"/>
          </a:xfrm>
        </p:spPr>
        <p:txBody>
          <a:bodyPr>
            <a:normAutofit/>
          </a:bodyPr>
          <a:lstStyle/>
          <a:p>
            <a:r>
              <a:rPr lang="sr-Latn-ME" sz="3600"/>
              <a:t>Elektrolitni balans</a:t>
            </a:r>
            <a:endParaRPr lang="en-GB" sz="360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05F0D96-71A9-46FB-9476-C723447EB8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7061547"/>
              </p:ext>
            </p:extLst>
          </p:nvPr>
        </p:nvGraphicFramePr>
        <p:xfrm>
          <a:off x="4702547" y="838199"/>
          <a:ext cx="6651253" cy="5338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69634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A8886A6-5426-494B-96D8-D962D2BA0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A3ED336-C09E-46E8-9774-B977D15FC5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2347"/>
            <a:ext cx="12191999" cy="6105653"/>
          </a:xfrm>
          <a:custGeom>
            <a:avLst/>
            <a:gdLst>
              <a:gd name="connsiteX0" fmla="*/ 7538181 w 12191999"/>
              <a:gd name="connsiteY0" fmla="*/ 484 h 6105653"/>
              <a:gd name="connsiteX1" fmla="*/ 7569993 w 12191999"/>
              <a:gd name="connsiteY1" fmla="*/ 5527 h 6105653"/>
              <a:gd name="connsiteX2" fmla="*/ 7587853 w 12191999"/>
              <a:gd name="connsiteY2" fmla="*/ 84028 h 6105653"/>
              <a:gd name="connsiteX3" fmla="*/ 7559278 w 12191999"/>
              <a:gd name="connsiteY3" fmla="*/ 325347 h 6105653"/>
              <a:gd name="connsiteX4" fmla="*/ 7795021 w 12191999"/>
              <a:gd name="connsiteY4" fmla="*/ 25878 h 6105653"/>
              <a:gd name="connsiteX5" fmla="*/ 7759302 w 12191999"/>
              <a:gd name="connsiteY5" fmla="*/ 249752 h 6105653"/>
              <a:gd name="connsiteX6" fmla="*/ 7852171 w 12191999"/>
              <a:gd name="connsiteY6" fmla="*/ 313717 h 6105653"/>
              <a:gd name="connsiteX7" fmla="*/ 8002190 w 12191999"/>
              <a:gd name="connsiteY7" fmla="*/ 418385 h 6105653"/>
              <a:gd name="connsiteX8" fmla="*/ 8084343 w 12191999"/>
              <a:gd name="connsiteY8" fmla="*/ 491072 h 6105653"/>
              <a:gd name="connsiteX9" fmla="*/ 8348662 w 12191999"/>
              <a:gd name="connsiteY9" fmla="*/ 520146 h 6105653"/>
              <a:gd name="connsiteX10" fmla="*/ 8637984 w 12191999"/>
              <a:gd name="connsiteY10" fmla="*/ 459090 h 6105653"/>
              <a:gd name="connsiteX11" fmla="*/ 8784431 w 12191999"/>
              <a:gd name="connsiteY11" fmla="*/ 290457 h 6105653"/>
              <a:gd name="connsiteX12" fmla="*/ 8948737 w 12191999"/>
              <a:gd name="connsiteY12" fmla="*/ 339884 h 6105653"/>
              <a:gd name="connsiteX13" fmla="*/ 8848725 w 12191999"/>
              <a:gd name="connsiteY13" fmla="*/ 697501 h 6105653"/>
              <a:gd name="connsiteX14" fmla="*/ 9238059 w 12191999"/>
              <a:gd name="connsiteY14" fmla="*/ 165437 h 6105653"/>
              <a:gd name="connsiteX15" fmla="*/ 9255919 w 12191999"/>
              <a:gd name="connsiteY15" fmla="*/ 255567 h 6105653"/>
              <a:gd name="connsiteX16" fmla="*/ 9477374 w 12191999"/>
              <a:gd name="connsiteY16" fmla="*/ 578295 h 6105653"/>
              <a:gd name="connsiteX17" fmla="*/ 9488091 w 12191999"/>
              <a:gd name="connsiteY17" fmla="*/ 595740 h 6105653"/>
              <a:gd name="connsiteX18" fmla="*/ 9627393 w 12191999"/>
              <a:gd name="connsiteY18" fmla="*/ 650981 h 6105653"/>
              <a:gd name="connsiteX19" fmla="*/ 9648824 w 12191999"/>
              <a:gd name="connsiteY19" fmla="*/ 825429 h 6105653"/>
              <a:gd name="connsiteX20" fmla="*/ 9616678 w 12191999"/>
              <a:gd name="connsiteY20" fmla="*/ 970802 h 6105653"/>
              <a:gd name="connsiteX21" fmla="*/ 9655968 w 12191999"/>
              <a:gd name="connsiteY21" fmla="*/ 1127805 h 6105653"/>
              <a:gd name="connsiteX22" fmla="*/ 9638109 w 12191999"/>
              <a:gd name="connsiteY22" fmla="*/ 1267362 h 6105653"/>
              <a:gd name="connsiteX23" fmla="*/ 9663111 w 12191999"/>
              <a:gd name="connsiteY23" fmla="*/ 1386568 h 6105653"/>
              <a:gd name="connsiteX24" fmla="*/ 9780984 w 12191999"/>
              <a:gd name="connsiteY24" fmla="*/ 1270269 h 6105653"/>
              <a:gd name="connsiteX25" fmla="*/ 9780984 w 12191999"/>
              <a:gd name="connsiteY25" fmla="*/ 1107452 h 6105653"/>
              <a:gd name="connsiteX26" fmla="*/ 9855993 w 12191999"/>
              <a:gd name="connsiteY26" fmla="*/ 991154 h 6105653"/>
              <a:gd name="connsiteX27" fmla="*/ 9991724 w 12191999"/>
              <a:gd name="connsiteY27" fmla="*/ 880670 h 6105653"/>
              <a:gd name="connsiteX28" fmla="*/ 10209609 w 12191999"/>
              <a:gd name="connsiteY28" fmla="*/ 491071 h 6105653"/>
              <a:gd name="connsiteX29" fmla="*/ 10291762 w 12191999"/>
              <a:gd name="connsiteY29" fmla="*/ 421292 h 6105653"/>
              <a:gd name="connsiteX30" fmla="*/ 9973865 w 12191999"/>
              <a:gd name="connsiteY30" fmla="*/ 1531941 h 6105653"/>
              <a:gd name="connsiteX31" fmla="*/ 10106024 w 12191999"/>
              <a:gd name="connsiteY31" fmla="*/ 1188861 h 6105653"/>
              <a:gd name="connsiteX32" fmla="*/ 10081022 w 12191999"/>
              <a:gd name="connsiteY32" fmla="*/ 1421458 h 6105653"/>
              <a:gd name="connsiteX33" fmla="*/ 10170318 w 12191999"/>
              <a:gd name="connsiteY33" fmla="*/ 1549385 h 6105653"/>
              <a:gd name="connsiteX34" fmla="*/ 10198893 w 12191999"/>
              <a:gd name="connsiteY34" fmla="*/ 1549385 h 6105653"/>
              <a:gd name="connsiteX35" fmla="*/ 10281046 w 12191999"/>
              <a:gd name="connsiteY35" fmla="*/ 1453439 h 6105653"/>
              <a:gd name="connsiteX36" fmla="*/ 10334625 w 12191999"/>
              <a:gd name="connsiteY36" fmla="*/ 1398198 h 6105653"/>
              <a:gd name="connsiteX37" fmla="*/ 10527506 w 12191999"/>
              <a:gd name="connsiteY37" fmla="*/ 1247010 h 6105653"/>
              <a:gd name="connsiteX38" fmla="*/ 10548937 w 12191999"/>
              <a:gd name="connsiteY38" fmla="*/ 1354586 h 6105653"/>
              <a:gd name="connsiteX39" fmla="*/ 10588228 w 12191999"/>
              <a:gd name="connsiteY39" fmla="*/ 1395290 h 6105653"/>
              <a:gd name="connsiteX40" fmla="*/ 10645378 w 12191999"/>
              <a:gd name="connsiteY40" fmla="*/ 1366216 h 6105653"/>
              <a:gd name="connsiteX41" fmla="*/ 10820400 w 12191999"/>
              <a:gd name="connsiteY41" fmla="*/ 1031858 h 6105653"/>
              <a:gd name="connsiteX42" fmla="*/ 10956131 w 12191999"/>
              <a:gd name="connsiteY42" fmla="*/ 1005691 h 6105653"/>
              <a:gd name="connsiteX43" fmla="*/ 10977562 w 12191999"/>
              <a:gd name="connsiteY43" fmla="*/ 1069655 h 6105653"/>
              <a:gd name="connsiteX44" fmla="*/ 10966847 w 12191999"/>
              <a:gd name="connsiteY44" fmla="*/ 1142341 h 6105653"/>
              <a:gd name="connsiteX45" fmla="*/ 11074003 w 12191999"/>
              <a:gd name="connsiteY45" fmla="*/ 1084192 h 6105653"/>
              <a:gd name="connsiteX46" fmla="*/ 11181159 w 12191999"/>
              <a:gd name="connsiteY46" fmla="*/ 848688 h 6105653"/>
              <a:gd name="connsiteX47" fmla="*/ 11238309 w 12191999"/>
              <a:gd name="connsiteY47" fmla="*/ 805077 h 6105653"/>
              <a:gd name="connsiteX48" fmla="*/ 11266884 w 12191999"/>
              <a:gd name="connsiteY48" fmla="*/ 863226 h 6105653"/>
              <a:gd name="connsiteX49" fmla="*/ 11277600 w 12191999"/>
              <a:gd name="connsiteY49" fmla="*/ 906838 h 6105653"/>
              <a:gd name="connsiteX50" fmla="*/ 11724084 w 12191999"/>
              <a:gd name="connsiteY50" fmla="*/ 5527 h 6105653"/>
              <a:gd name="connsiteX51" fmla="*/ 11727656 w 12191999"/>
              <a:gd name="connsiteY51" fmla="*/ 209048 h 6105653"/>
              <a:gd name="connsiteX52" fmla="*/ 11656218 w 12191999"/>
              <a:gd name="connsiteY52" fmla="*/ 409663 h 6105653"/>
              <a:gd name="connsiteX53" fmla="*/ 11666934 w 12191999"/>
              <a:gd name="connsiteY53" fmla="*/ 621907 h 6105653"/>
              <a:gd name="connsiteX54" fmla="*/ 11631215 w 12191999"/>
              <a:gd name="connsiteY54" fmla="*/ 822521 h 6105653"/>
              <a:gd name="connsiteX55" fmla="*/ 11631215 w 12191999"/>
              <a:gd name="connsiteY55" fmla="*/ 996969 h 6105653"/>
              <a:gd name="connsiteX56" fmla="*/ 11684793 w 12191999"/>
              <a:gd name="connsiteY56" fmla="*/ 834151 h 6105653"/>
              <a:gd name="connsiteX57" fmla="*/ 11774090 w 12191999"/>
              <a:gd name="connsiteY57" fmla="*/ 773095 h 6105653"/>
              <a:gd name="connsiteX58" fmla="*/ 11856243 w 12191999"/>
              <a:gd name="connsiteY58" fmla="*/ 793447 h 6105653"/>
              <a:gd name="connsiteX59" fmla="*/ 11831240 w 12191999"/>
              <a:gd name="connsiteY59" fmla="*/ 860319 h 6105653"/>
              <a:gd name="connsiteX60" fmla="*/ 11738371 w 12191999"/>
              <a:gd name="connsiteY60" fmla="*/ 938820 h 6105653"/>
              <a:gd name="connsiteX61" fmla="*/ 11795521 w 12191999"/>
              <a:gd name="connsiteY61" fmla="*/ 956264 h 6105653"/>
              <a:gd name="connsiteX62" fmla="*/ 11838384 w 12191999"/>
              <a:gd name="connsiteY62" fmla="*/ 1002784 h 6105653"/>
              <a:gd name="connsiteX63" fmla="*/ 11816952 w 12191999"/>
              <a:gd name="connsiteY63" fmla="*/ 1270269 h 6105653"/>
              <a:gd name="connsiteX64" fmla="*/ 11999118 w 12191999"/>
              <a:gd name="connsiteY64" fmla="*/ 1092915 h 6105653"/>
              <a:gd name="connsiteX65" fmla="*/ 12027693 w 12191999"/>
              <a:gd name="connsiteY65" fmla="*/ 979524 h 6105653"/>
              <a:gd name="connsiteX66" fmla="*/ 12102703 w 12191999"/>
              <a:gd name="connsiteY66" fmla="*/ 953357 h 6105653"/>
              <a:gd name="connsiteX67" fmla="*/ 12120562 w 12191999"/>
              <a:gd name="connsiteY67" fmla="*/ 1005691 h 6105653"/>
              <a:gd name="connsiteX68" fmla="*/ 12056268 w 12191999"/>
              <a:gd name="connsiteY68" fmla="*/ 1267362 h 6105653"/>
              <a:gd name="connsiteX69" fmla="*/ 12081272 w 12191999"/>
              <a:gd name="connsiteY69" fmla="*/ 1310974 h 6105653"/>
              <a:gd name="connsiteX70" fmla="*/ 12191999 w 12191999"/>
              <a:gd name="connsiteY70" fmla="*/ 1008598 h 6105653"/>
              <a:gd name="connsiteX71" fmla="*/ 12191999 w 12191999"/>
              <a:gd name="connsiteY71" fmla="*/ 6105653 h 6105653"/>
              <a:gd name="connsiteX72" fmla="*/ 0 w 12191999"/>
              <a:gd name="connsiteY72" fmla="*/ 6105653 h 6105653"/>
              <a:gd name="connsiteX73" fmla="*/ 0 w 12191999"/>
              <a:gd name="connsiteY73" fmla="*/ 927116 h 6105653"/>
              <a:gd name="connsiteX74" fmla="*/ 61930 w 12191999"/>
              <a:gd name="connsiteY74" fmla="*/ 902578 h 6105653"/>
              <a:gd name="connsiteX75" fmla="*/ 155971 w 12191999"/>
              <a:gd name="connsiteY75" fmla="*/ 883588 h 6105653"/>
              <a:gd name="connsiteX76" fmla="*/ 277414 w 12191999"/>
              <a:gd name="connsiteY76" fmla="*/ 802179 h 6105653"/>
              <a:gd name="connsiteX77" fmla="*/ 638174 w 12191999"/>
              <a:gd name="connsiteY77" fmla="*/ 430025 h 6105653"/>
              <a:gd name="connsiteX78" fmla="*/ 477440 w 12191999"/>
              <a:gd name="connsiteY78" fmla="*/ 784735 h 6105653"/>
              <a:gd name="connsiteX79" fmla="*/ 827483 w 12191999"/>
              <a:gd name="connsiteY79" fmla="*/ 418395 h 6105653"/>
              <a:gd name="connsiteX80" fmla="*/ 956071 w 12191999"/>
              <a:gd name="connsiteY80" fmla="*/ 241040 h 6105653"/>
              <a:gd name="connsiteX81" fmla="*/ 999268 w 12191999"/>
              <a:gd name="connsiteY81" fmla="*/ 192386 h 6105653"/>
              <a:gd name="connsiteX82" fmla="*/ 1031080 w 12191999"/>
              <a:gd name="connsiteY82" fmla="*/ 197429 h 6105653"/>
              <a:gd name="connsiteX83" fmla="*/ 1048940 w 12191999"/>
              <a:gd name="connsiteY83" fmla="*/ 275930 h 6105653"/>
              <a:gd name="connsiteX84" fmla="*/ 1020365 w 12191999"/>
              <a:gd name="connsiteY84" fmla="*/ 517249 h 6105653"/>
              <a:gd name="connsiteX85" fmla="*/ 1256108 w 12191999"/>
              <a:gd name="connsiteY85" fmla="*/ 217780 h 6105653"/>
              <a:gd name="connsiteX86" fmla="*/ 1220389 w 12191999"/>
              <a:gd name="connsiteY86" fmla="*/ 441654 h 6105653"/>
              <a:gd name="connsiteX87" fmla="*/ 1313258 w 12191999"/>
              <a:gd name="connsiteY87" fmla="*/ 505619 h 6105653"/>
              <a:gd name="connsiteX88" fmla="*/ 1463277 w 12191999"/>
              <a:gd name="connsiteY88" fmla="*/ 610287 h 6105653"/>
              <a:gd name="connsiteX89" fmla="*/ 1545430 w 12191999"/>
              <a:gd name="connsiteY89" fmla="*/ 682974 h 6105653"/>
              <a:gd name="connsiteX90" fmla="*/ 1809749 w 12191999"/>
              <a:gd name="connsiteY90" fmla="*/ 712048 h 6105653"/>
              <a:gd name="connsiteX91" fmla="*/ 2099071 w 12191999"/>
              <a:gd name="connsiteY91" fmla="*/ 650992 h 6105653"/>
              <a:gd name="connsiteX92" fmla="*/ 2245518 w 12191999"/>
              <a:gd name="connsiteY92" fmla="*/ 482359 h 6105653"/>
              <a:gd name="connsiteX93" fmla="*/ 2409824 w 12191999"/>
              <a:gd name="connsiteY93" fmla="*/ 531786 h 6105653"/>
              <a:gd name="connsiteX94" fmla="*/ 2309812 w 12191999"/>
              <a:gd name="connsiteY94" fmla="*/ 889403 h 6105653"/>
              <a:gd name="connsiteX95" fmla="*/ 2699146 w 12191999"/>
              <a:gd name="connsiteY95" fmla="*/ 357339 h 6105653"/>
              <a:gd name="connsiteX96" fmla="*/ 2717006 w 12191999"/>
              <a:gd name="connsiteY96" fmla="*/ 447469 h 6105653"/>
              <a:gd name="connsiteX97" fmla="*/ 2938461 w 12191999"/>
              <a:gd name="connsiteY97" fmla="*/ 770197 h 6105653"/>
              <a:gd name="connsiteX98" fmla="*/ 2949178 w 12191999"/>
              <a:gd name="connsiteY98" fmla="*/ 787642 h 6105653"/>
              <a:gd name="connsiteX99" fmla="*/ 3088480 w 12191999"/>
              <a:gd name="connsiteY99" fmla="*/ 842883 h 6105653"/>
              <a:gd name="connsiteX100" fmla="*/ 3109911 w 12191999"/>
              <a:gd name="connsiteY100" fmla="*/ 1017331 h 6105653"/>
              <a:gd name="connsiteX101" fmla="*/ 3077765 w 12191999"/>
              <a:gd name="connsiteY101" fmla="*/ 1162704 h 6105653"/>
              <a:gd name="connsiteX102" fmla="*/ 3117055 w 12191999"/>
              <a:gd name="connsiteY102" fmla="*/ 1319707 h 6105653"/>
              <a:gd name="connsiteX103" fmla="*/ 3099196 w 12191999"/>
              <a:gd name="connsiteY103" fmla="*/ 1459264 h 6105653"/>
              <a:gd name="connsiteX104" fmla="*/ 3124198 w 12191999"/>
              <a:gd name="connsiteY104" fmla="*/ 1578470 h 6105653"/>
              <a:gd name="connsiteX105" fmla="*/ 3242071 w 12191999"/>
              <a:gd name="connsiteY105" fmla="*/ 1462171 h 6105653"/>
              <a:gd name="connsiteX106" fmla="*/ 3242071 w 12191999"/>
              <a:gd name="connsiteY106" fmla="*/ 1299354 h 6105653"/>
              <a:gd name="connsiteX107" fmla="*/ 3317080 w 12191999"/>
              <a:gd name="connsiteY107" fmla="*/ 1183056 h 6105653"/>
              <a:gd name="connsiteX108" fmla="*/ 3452811 w 12191999"/>
              <a:gd name="connsiteY108" fmla="*/ 1072572 h 6105653"/>
              <a:gd name="connsiteX109" fmla="*/ 3670696 w 12191999"/>
              <a:gd name="connsiteY109" fmla="*/ 682973 h 6105653"/>
              <a:gd name="connsiteX110" fmla="*/ 3752849 w 12191999"/>
              <a:gd name="connsiteY110" fmla="*/ 613194 h 6105653"/>
              <a:gd name="connsiteX111" fmla="*/ 3434952 w 12191999"/>
              <a:gd name="connsiteY111" fmla="*/ 1723843 h 6105653"/>
              <a:gd name="connsiteX112" fmla="*/ 3567111 w 12191999"/>
              <a:gd name="connsiteY112" fmla="*/ 1380763 h 6105653"/>
              <a:gd name="connsiteX113" fmla="*/ 3542109 w 12191999"/>
              <a:gd name="connsiteY113" fmla="*/ 1613360 h 6105653"/>
              <a:gd name="connsiteX114" fmla="*/ 3631405 w 12191999"/>
              <a:gd name="connsiteY114" fmla="*/ 1741287 h 6105653"/>
              <a:gd name="connsiteX115" fmla="*/ 3659980 w 12191999"/>
              <a:gd name="connsiteY115" fmla="*/ 1741287 h 6105653"/>
              <a:gd name="connsiteX116" fmla="*/ 3742133 w 12191999"/>
              <a:gd name="connsiteY116" fmla="*/ 1645341 h 6105653"/>
              <a:gd name="connsiteX117" fmla="*/ 3795712 w 12191999"/>
              <a:gd name="connsiteY117" fmla="*/ 1590100 h 6105653"/>
              <a:gd name="connsiteX118" fmla="*/ 3988593 w 12191999"/>
              <a:gd name="connsiteY118" fmla="*/ 1438912 h 6105653"/>
              <a:gd name="connsiteX119" fmla="*/ 4010024 w 12191999"/>
              <a:gd name="connsiteY119" fmla="*/ 1546488 h 6105653"/>
              <a:gd name="connsiteX120" fmla="*/ 4049315 w 12191999"/>
              <a:gd name="connsiteY120" fmla="*/ 1587192 h 6105653"/>
              <a:gd name="connsiteX121" fmla="*/ 4106465 w 12191999"/>
              <a:gd name="connsiteY121" fmla="*/ 1558118 h 6105653"/>
              <a:gd name="connsiteX122" fmla="*/ 4281487 w 12191999"/>
              <a:gd name="connsiteY122" fmla="*/ 1223760 h 6105653"/>
              <a:gd name="connsiteX123" fmla="*/ 4417219 w 12191999"/>
              <a:gd name="connsiteY123" fmla="*/ 1197593 h 6105653"/>
              <a:gd name="connsiteX124" fmla="*/ 4438649 w 12191999"/>
              <a:gd name="connsiteY124" fmla="*/ 1261557 h 6105653"/>
              <a:gd name="connsiteX125" fmla="*/ 4427935 w 12191999"/>
              <a:gd name="connsiteY125" fmla="*/ 1334243 h 6105653"/>
              <a:gd name="connsiteX126" fmla="*/ 4535090 w 12191999"/>
              <a:gd name="connsiteY126" fmla="*/ 1276094 h 6105653"/>
              <a:gd name="connsiteX127" fmla="*/ 4642246 w 12191999"/>
              <a:gd name="connsiteY127" fmla="*/ 1040590 h 6105653"/>
              <a:gd name="connsiteX128" fmla="*/ 4699396 w 12191999"/>
              <a:gd name="connsiteY128" fmla="*/ 996979 h 6105653"/>
              <a:gd name="connsiteX129" fmla="*/ 4727971 w 12191999"/>
              <a:gd name="connsiteY129" fmla="*/ 1055128 h 6105653"/>
              <a:gd name="connsiteX130" fmla="*/ 4738688 w 12191999"/>
              <a:gd name="connsiteY130" fmla="*/ 1098740 h 6105653"/>
              <a:gd name="connsiteX131" fmla="*/ 5185172 w 12191999"/>
              <a:gd name="connsiteY131" fmla="*/ 197429 h 6105653"/>
              <a:gd name="connsiteX132" fmla="*/ 5188744 w 12191999"/>
              <a:gd name="connsiteY132" fmla="*/ 400950 h 6105653"/>
              <a:gd name="connsiteX133" fmla="*/ 5117306 w 12191999"/>
              <a:gd name="connsiteY133" fmla="*/ 601565 h 6105653"/>
              <a:gd name="connsiteX134" fmla="*/ 5128021 w 12191999"/>
              <a:gd name="connsiteY134" fmla="*/ 813809 h 6105653"/>
              <a:gd name="connsiteX135" fmla="*/ 5092302 w 12191999"/>
              <a:gd name="connsiteY135" fmla="*/ 1014423 h 6105653"/>
              <a:gd name="connsiteX136" fmla="*/ 5092302 w 12191999"/>
              <a:gd name="connsiteY136" fmla="*/ 1188871 h 6105653"/>
              <a:gd name="connsiteX137" fmla="*/ 5145880 w 12191999"/>
              <a:gd name="connsiteY137" fmla="*/ 1026053 h 6105653"/>
              <a:gd name="connsiteX138" fmla="*/ 5235177 w 12191999"/>
              <a:gd name="connsiteY138" fmla="*/ 964997 h 6105653"/>
              <a:gd name="connsiteX139" fmla="*/ 5317331 w 12191999"/>
              <a:gd name="connsiteY139" fmla="*/ 985349 h 6105653"/>
              <a:gd name="connsiteX140" fmla="*/ 5292327 w 12191999"/>
              <a:gd name="connsiteY140" fmla="*/ 1052221 h 6105653"/>
              <a:gd name="connsiteX141" fmla="*/ 5199458 w 12191999"/>
              <a:gd name="connsiteY141" fmla="*/ 1130722 h 6105653"/>
              <a:gd name="connsiteX142" fmla="*/ 5256608 w 12191999"/>
              <a:gd name="connsiteY142" fmla="*/ 1148166 h 6105653"/>
              <a:gd name="connsiteX143" fmla="*/ 5299471 w 12191999"/>
              <a:gd name="connsiteY143" fmla="*/ 1194686 h 6105653"/>
              <a:gd name="connsiteX144" fmla="*/ 5278039 w 12191999"/>
              <a:gd name="connsiteY144" fmla="*/ 1462171 h 6105653"/>
              <a:gd name="connsiteX145" fmla="*/ 5460205 w 12191999"/>
              <a:gd name="connsiteY145" fmla="*/ 1284817 h 6105653"/>
              <a:gd name="connsiteX146" fmla="*/ 5488780 w 12191999"/>
              <a:gd name="connsiteY146" fmla="*/ 1171426 h 6105653"/>
              <a:gd name="connsiteX147" fmla="*/ 5539513 w 12191999"/>
              <a:gd name="connsiteY147" fmla="*/ 1140353 h 6105653"/>
              <a:gd name="connsiteX148" fmla="*/ 5552720 w 12191999"/>
              <a:gd name="connsiteY148" fmla="*/ 1143022 h 6105653"/>
              <a:gd name="connsiteX149" fmla="*/ 5574208 w 12191999"/>
              <a:gd name="connsiteY149" fmla="*/ 1115811 h 6105653"/>
              <a:gd name="connsiteX150" fmla="*/ 5734050 w 12191999"/>
              <a:gd name="connsiteY150" fmla="*/ 1075470 h 6105653"/>
              <a:gd name="connsiteX151" fmla="*/ 5798343 w 12191999"/>
              <a:gd name="connsiteY151" fmla="*/ 1020228 h 6105653"/>
              <a:gd name="connsiteX152" fmla="*/ 5884068 w 12191999"/>
              <a:gd name="connsiteY152" fmla="*/ 883578 h 6105653"/>
              <a:gd name="connsiteX153" fmla="*/ 6066234 w 12191999"/>
              <a:gd name="connsiteY153" fmla="*/ 645166 h 6105653"/>
              <a:gd name="connsiteX154" fmla="*/ 6109096 w 12191999"/>
              <a:gd name="connsiteY154" fmla="*/ 732391 h 6105653"/>
              <a:gd name="connsiteX155" fmla="*/ 5998368 w 12191999"/>
              <a:gd name="connsiteY155" fmla="*/ 985338 h 6105653"/>
              <a:gd name="connsiteX156" fmla="*/ 5969793 w 12191999"/>
              <a:gd name="connsiteY156" fmla="*/ 1168509 h 6105653"/>
              <a:gd name="connsiteX157" fmla="*/ 6162674 w 12191999"/>
              <a:gd name="connsiteY157" fmla="*/ 909745 h 6105653"/>
              <a:gd name="connsiteX158" fmla="*/ 6412705 w 12191999"/>
              <a:gd name="connsiteY158" fmla="*/ 659704 h 6105653"/>
              <a:gd name="connsiteX159" fmla="*/ 6366271 w 12191999"/>
              <a:gd name="connsiteY159" fmla="*/ 851596 h 6105653"/>
              <a:gd name="connsiteX160" fmla="*/ 6398418 w 12191999"/>
              <a:gd name="connsiteY160" fmla="*/ 860319 h 6105653"/>
              <a:gd name="connsiteX161" fmla="*/ 6694884 w 12191999"/>
              <a:gd name="connsiteY161" fmla="*/ 691686 h 6105653"/>
              <a:gd name="connsiteX162" fmla="*/ 6816327 w 12191999"/>
              <a:gd name="connsiteY162" fmla="*/ 610277 h 6105653"/>
              <a:gd name="connsiteX163" fmla="*/ 7177087 w 12191999"/>
              <a:gd name="connsiteY163" fmla="*/ 238123 h 6105653"/>
              <a:gd name="connsiteX164" fmla="*/ 7016353 w 12191999"/>
              <a:gd name="connsiteY164" fmla="*/ 592833 h 6105653"/>
              <a:gd name="connsiteX165" fmla="*/ 7366396 w 12191999"/>
              <a:gd name="connsiteY165" fmla="*/ 226493 h 6105653"/>
              <a:gd name="connsiteX166" fmla="*/ 7494984 w 12191999"/>
              <a:gd name="connsiteY166" fmla="*/ 49138 h 6105653"/>
              <a:gd name="connsiteX167" fmla="*/ 7538181 w 12191999"/>
              <a:gd name="connsiteY167" fmla="*/ 484 h 6105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12191999" h="6105653">
                <a:moveTo>
                  <a:pt x="7538181" y="484"/>
                </a:moveTo>
                <a:cubicBezTo>
                  <a:pt x="7546999" y="-833"/>
                  <a:pt x="7557492" y="439"/>
                  <a:pt x="7569993" y="5527"/>
                </a:cubicBezTo>
                <a:cubicBezTo>
                  <a:pt x="7612855" y="22971"/>
                  <a:pt x="7598567" y="54953"/>
                  <a:pt x="7587853" y="84028"/>
                </a:cubicBezTo>
                <a:cubicBezTo>
                  <a:pt x="7559278" y="153806"/>
                  <a:pt x="7559278" y="229401"/>
                  <a:pt x="7559278" y="325347"/>
                </a:cubicBezTo>
                <a:cubicBezTo>
                  <a:pt x="7695009" y="243938"/>
                  <a:pt x="7652146" y="95658"/>
                  <a:pt x="7795021" y="25878"/>
                </a:cubicBezTo>
                <a:cubicBezTo>
                  <a:pt x="7820024" y="113102"/>
                  <a:pt x="7770018" y="179974"/>
                  <a:pt x="7759302" y="249752"/>
                </a:cubicBezTo>
                <a:cubicBezTo>
                  <a:pt x="7748587" y="313717"/>
                  <a:pt x="7773590" y="328254"/>
                  <a:pt x="7852171" y="313717"/>
                </a:cubicBezTo>
                <a:cubicBezTo>
                  <a:pt x="7973615" y="290457"/>
                  <a:pt x="8034337" y="325347"/>
                  <a:pt x="8002190" y="418385"/>
                </a:cubicBezTo>
                <a:cubicBezTo>
                  <a:pt x="7970043" y="505609"/>
                  <a:pt x="8016478" y="514331"/>
                  <a:pt x="8084343" y="491072"/>
                </a:cubicBezTo>
                <a:cubicBezTo>
                  <a:pt x="8184355" y="456182"/>
                  <a:pt x="8262937" y="493979"/>
                  <a:pt x="8348662" y="520146"/>
                </a:cubicBezTo>
                <a:cubicBezTo>
                  <a:pt x="8477249" y="560851"/>
                  <a:pt x="8541543" y="543406"/>
                  <a:pt x="8637984" y="459090"/>
                </a:cubicBezTo>
                <a:cubicBezTo>
                  <a:pt x="8691561" y="409663"/>
                  <a:pt x="8737996" y="360236"/>
                  <a:pt x="8784431" y="290457"/>
                </a:cubicBezTo>
                <a:cubicBezTo>
                  <a:pt x="8809434" y="450367"/>
                  <a:pt x="8895158" y="284642"/>
                  <a:pt x="8948737" y="339884"/>
                </a:cubicBezTo>
                <a:cubicBezTo>
                  <a:pt x="8970168" y="453274"/>
                  <a:pt x="8798717" y="543406"/>
                  <a:pt x="8848725" y="697501"/>
                </a:cubicBezTo>
                <a:cubicBezTo>
                  <a:pt x="8995171" y="511424"/>
                  <a:pt x="9041606" y="302087"/>
                  <a:pt x="9238059" y="165437"/>
                </a:cubicBezTo>
                <a:cubicBezTo>
                  <a:pt x="9280921" y="197419"/>
                  <a:pt x="9238059" y="229401"/>
                  <a:pt x="9255919" y="255567"/>
                </a:cubicBezTo>
                <a:cubicBezTo>
                  <a:pt x="9266634" y="255567"/>
                  <a:pt x="9198767" y="560851"/>
                  <a:pt x="9477374" y="578295"/>
                </a:cubicBezTo>
                <a:cubicBezTo>
                  <a:pt x="9477374" y="584110"/>
                  <a:pt x="9477374" y="589925"/>
                  <a:pt x="9488091" y="595740"/>
                </a:cubicBezTo>
                <a:cubicBezTo>
                  <a:pt x="9527380" y="627722"/>
                  <a:pt x="9620249" y="598648"/>
                  <a:pt x="9627393" y="650981"/>
                </a:cubicBezTo>
                <a:cubicBezTo>
                  <a:pt x="9634537" y="709131"/>
                  <a:pt x="9666684" y="764373"/>
                  <a:pt x="9648824" y="825429"/>
                </a:cubicBezTo>
                <a:cubicBezTo>
                  <a:pt x="9634537" y="871948"/>
                  <a:pt x="9616678" y="921374"/>
                  <a:pt x="9616678" y="970802"/>
                </a:cubicBezTo>
                <a:cubicBezTo>
                  <a:pt x="9616678" y="1023136"/>
                  <a:pt x="9495233" y="1095822"/>
                  <a:pt x="9655968" y="1127805"/>
                </a:cubicBezTo>
                <a:cubicBezTo>
                  <a:pt x="9663111" y="1127805"/>
                  <a:pt x="9645252" y="1217935"/>
                  <a:pt x="9638109" y="1267362"/>
                </a:cubicBezTo>
                <a:cubicBezTo>
                  <a:pt x="9630965" y="1308066"/>
                  <a:pt x="9598818" y="1357494"/>
                  <a:pt x="9663111" y="1386568"/>
                </a:cubicBezTo>
                <a:cubicBezTo>
                  <a:pt x="9702403" y="1401105"/>
                  <a:pt x="9773840" y="1331326"/>
                  <a:pt x="9780984" y="1270269"/>
                </a:cubicBezTo>
                <a:cubicBezTo>
                  <a:pt x="9788127" y="1215028"/>
                  <a:pt x="9795271" y="1159787"/>
                  <a:pt x="9780984" y="1107452"/>
                </a:cubicBezTo>
                <a:cubicBezTo>
                  <a:pt x="9763125" y="1043488"/>
                  <a:pt x="9791699" y="1008598"/>
                  <a:pt x="9855993" y="991154"/>
                </a:cubicBezTo>
                <a:cubicBezTo>
                  <a:pt x="9923858" y="970802"/>
                  <a:pt x="9959577" y="933005"/>
                  <a:pt x="9991724" y="880670"/>
                </a:cubicBezTo>
                <a:cubicBezTo>
                  <a:pt x="10070305" y="752742"/>
                  <a:pt x="10163174" y="630630"/>
                  <a:pt x="10209609" y="491071"/>
                </a:cubicBezTo>
                <a:cubicBezTo>
                  <a:pt x="10216753" y="464905"/>
                  <a:pt x="10231040" y="432923"/>
                  <a:pt x="10291762" y="421292"/>
                </a:cubicBezTo>
                <a:cubicBezTo>
                  <a:pt x="10198893" y="799262"/>
                  <a:pt x="9959577" y="1142341"/>
                  <a:pt x="9973865" y="1531941"/>
                </a:cubicBezTo>
                <a:cubicBezTo>
                  <a:pt x="10048874" y="1427272"/>
                  <a:pt x="10052446" y="1302252"/>
                  <a:pt x="10106024" y="1188861"/>
                </a:cubicBezTo>
                <a:cubicBezTo>
                  <a:pt x="10145315" y="1270269"/>
                  <a:pt x="10102453" y="1345863"/>
                  <a:pt x="10081022" y="1421458"/>
                </a:cubicBezTo>
                <a:cubicBezTo>
                  <a:pt x="10063162" y="1485421"/>
                  <a:pt x="10059590" y="1543570"/>
                  <a:pt x="10170318" y="1549385"/>
                </a:cubicBezTo>
                <a:cubicBezTo>
                  <a:pt x="10181034" y="1549385"/>
                  <a:pt x="10188178" y="1549385"/>
                  <a:pt x="10198893" y="1549385"/>
                </a:cubicBezTo>
                <a:cubicBezTo>
                  <a:pt x="10245327" y="1526126"/>
                  <a:pt x="10266759" y="1494144"/>
                  <a:pt x="10281046" y="1453439"/>
                </a:cubicBezTo>
                <a:cubicBezTo>
                  <a:pt x="10288190" y="1430180"/>
                  <a:pt x="10302477" y="1398198"/>
                  <a:pt x="10334625" y="1398198"/>
                </a:cubicBezTo>
                <a:cubicBezTo>
                  <a:pt x="10456068" y="1401105"/>
                  <a:pt x="10491787" y="1322604"/>
                  <a:pt x="10527506" y="1247010"/>
                </a:cubicBezTo>
                <a:cubicBezTo>
                  <a:pt x="10588228" y="1287714"/>
                  <a:pt x="10545365" y="1322604"/>
                  <a:pt x="10548937" y="1354586"/>
                </a:cubicBezTo>
                <a:cubicBezTo>
                  <a:pt x="10552509" y="1374938"/>
                  <a:pt x="10556080" y="1395290"/>
                  <a:pt x="10588228" y="1395290"/>
                </a:cubicBezTo>
                <a:cubicBezTo>
                  <a:pt x="10613230" y="1395290"/>
                  <a:pt x="10645378" y="1386568"/>
                  <a:pt x="10645378" y="1366216"/>
                </a:cubicBezTo>
                <a:cubicBezTo>
                  <a:pt x="10648949" y="1238288"/>
                  <a:pt x="10820400" y="1165601"/>
                  <a:pt x="10820400" y="1031858"/>
                </a:cubicBezTo>
                <a:cubicBezTo>
                  <a:pt x="10820400" y="950449"/>
                  <a:pt x="10916840" y="1072563"/>
                  <a:pt x="10956131" y="1005691"/>
                </a:cubicBezTo>
                <a:cubicBezTo>
                  <a:pt x="10966847" y="991154"/>
                  <a:pt x="10981133" y="1046395"/>
                  <a:pt x="10977562" y="1069655"/>
                </a:cubicBezTo>
                <a:cubicBezTo>
                  <a:pt x="10973991" y="1092915"/>
                  <a:pt x="10948987" y="1113267"/>
                  <a:pt x="10966847" y="1142341"/>
                </a:cubicBezTo>
                <a:cubicBezTo>
                  <a:pt x="11031140" y="1156879"/>
                  <a:pt x="11056143" y="1119081"/>
                  <a:pt x="11074003" y="1084192"/>
                </a:cubicBezTo>
                <a:cubicBezTo>
                  <a:pt x="11116865" y="1008598"/>
                  <a:pt x="11166871" y="933005"/>
                  <a:pt x="11181159" y="848688"/>
                </a:cubicBezTo>
                <a:cubicBezTo>
                  <a:pt x="11184730" y="819614"/>
                  <a:pt x="11202590" y="802169"/>
                  <a:pt x="11238309" y="805077"/>
                </a:cubicBezTo>
                <a:cubicBezTo>
                  <a:pt x="11284744" y="810891"/>
                  <a:pt x="11270456" y="839966"/>
                  <a:pt x="11266884" y="863226"/>
                </a:cubicBezTo>
                <a:cubicBezTo>
                  <a:pt x="11263312" y="877763"/>
                  <a:pt x="11252596" y="892300"/>
                  <a:pt x="11277600" y="906838"/>
                </a:cubicBezTo>
                <a:cubicBezTo>
                  <a:pt x="11531203" y="566666"/>
                  <a:pt x="11516915" y="386403"/>
                  <a:pt x="11724084" y="5527"/>
                </a:cubicBezTo>
                <a:cubicBezTo>
                  <a:pt x="11763375" y="89842"/>
                  <a:pt x="11734800" y="150899"/>
                  <a:pt x="11727656" y="209048"/>
                </a:cubicBezTo>
                <a:cubicBezTo>
                  <a:pt x="11709796" y="354421"/>
                  <a:pt x="11677649" y="264290"/>
                  <a:pt x="11656218" y="409663"/>
                </a:cubicBezTo>
                <a:cubicBezTo>
                  <a:pt x="11645503" y="479442"/>
                  <a:pt x="11609784" y="543406"/>
                  <a:pt x="11666934" y="621907"/>
                </a:cubicBezTo>
                <a:cubicBezTo>
                  <a:pt x="11706225" y="674241"/>
                  <a:pt x="11663362" y="758557"/>
                  <a:pt x="11631215" y="822521"/>
                </a:cubicBezTo>
                <a:cubicBezTo>
                  <a:pt x="11602640" y="874856"/>
                  <a:pt x="11595497" y="927190"/>
                  <a:pt x="11631215" y="996969"/>
                </a:cubicBezTo>
                <a:cubicBezTo>
                  <a:pt x="11652646" y="933005"/>
                  <a:pt x="11670505" y="883578"/>
                  <a:pt x="11684793" y="834151"/>
                </a:cubicBezTo>
                <a:cubicBezTo>
                  <a:pt x="11695509" y="793447"/>
                  <a:pt x="11720512" y="770187"/>
                  <a:pt x="11774090" y="773095"/>
                </a:cubicBezTo>
                <a:cubicBezTo>
                  <a:pt x="11802665" y="773095"/>
                  <a:pt x="11841956" y="764373"/>
                  <a:pt x="11856243" y="793447"/>
                </a:cubicBezTo>
                <a:cubicBezTo>
                  <a:pt x="11870531" y="816706"/>
                  <a:pt x="11856243" y="848688"/>
                  <a:pt x="11831240" y="860319"/>
                </a:cubicBezTo>
                <a:cubicBezTo>
                  <a:pt x="11784806" y="874856"/>
                  <a:pt x="11741944" y="889393"/>
                  <a:pt x="11738371" y="938820"/>
                </a:cubicBezTo>
                <a:cubicBezTo>
                  <a:pt x="11731228" y="1005691"/>
                  <a:pt x="11759802" y="967894"/>
                  <a:pt x="11795521" y="956264"/>
                </a:cubicBezTo>
                <a:cubicBezTo>
                  <a:pt x="11834812" y="944634"/>
                  <a:pt x="11845527" y="979524"/>
                  <a:pt x="11838384" y="1002784"/>
                </a:cubicBezTo>
                <a:cubicBezTo>
                  <a:pt x="11806237" y="1090007"/>
                  <a:pt x="11863387" y="1180138"/>
                  <a:pt x="11816952" y="1270269"/>
                </a:cubicBezTo>
                <a:cubicBezTo>
                  <a:pt x="11931252" y="1247010"/>
                  <a:pt x="11981259" y="1197583"/>
                  <a:pt x="11999118" y="1092915"/>
                </a:cubicBezTo>
                <a:cubicBezTo>
                  <a:pt x="12002690" y="1055118"/>
                  <a:pt x="11995547" y="1014413"/>
                  <a:pt x="12027693" y="979524"/>
                </a:cubicBezTo>
                <a:cubicBezTo>
                  <a:pt x="12045553" y="959172"/>
                  <a:pt x="12066984" y="938820"/>
                  <a:pt x="12102703" y="953357"/>
                </a:cubicBezTo>
                <a:cubicBezTo>
                  <a:pt x="12127705" y="962080"/>
                  <a:pt x="12127705" y="985338"/>
                  <a:pt x="12120562" y="1005691"/>
                </a:cubicBezTo>
                <a:cubicBezTo>
                  <a:pt x="12081272" y="1090007"/>
                  <a:pt x="12070555" y="1180138"/>
                  <a:pt x="12056268" y="1267362"/>
                </a:cubicBezTo>
                <a:cubicBezTo>
                  <a:pt x="12052697" y="1281899"/>
                  <a:pt x="12045553" y="1296437"/>
                  <a:pt x="12081272" y="1310974"/>
                </a:cubicBezTo>
                <a:cubicBezTo>
                  <a:pt x="12113418" y="1209213"/>
                  <a:pt x="12156280" y="1110359"/>
                  <a:pt x="12191999" y="1008598"/>
                </a:cubicBezTo>
                <a:lnTo>
                  <a:pt x="12191999" y="6105653"/>
                </a:lnTo>
                <a:lnTo>
                  <a:pt x="0" y="6105653"/>
                </a:lnTo>
                <a:lnTo>
                  <a:pt x="0" y="927116"/>
                </a:lnTo>
                <a:lnTo>
                  <a:pt x="61930" y="902578"/>
                </a:lnTo>
                <a:cubicBezTo>
                  <a:pt x="91454" y="894128"/>
                  <a:pt x="122931" y="887949"/>
                  <a:pt x="155971" y="883588"/>
                </a:cubicBezTo>
                <a:cubicBezTo>
                  <a:pt x="223837" y="877773"/>
                  <a:pt x="245268" y="839976"/>
                  <a:pt x="277414" y="802179"/>
                </a:cubicBezTo>
                <a:cubicBezTo>
                  <a:pt x="388143" y="674251"/>
                  <a:pt x="488155" y="537601"/>
                  <a:pt x="638174" y="430025"/>
                </a:cubicBezTo>
                <a:cubicBezTo>
                  <a:pt x="620315" y="555046"/>
                  <a:pt x="520302" y="653899"/>
                  <a:pt x="477440" y="784735"/>
                </a:cubicBezTo>
                <a:cubicBezTo>
                  <a:pt x="641746" y="680066"/>
                  <a:pt x="727471" y="543415"/>
                  <a:pt x="827483" y="418395"/>
                </a:cubicBezTo>
                <a:cubicBezTo>
                  <a:pt x="873917" y="360246"/>
                  <a:pt x="931068" y="307912"/>
                  <a:pt x="956071" y="241040"/>
                </a:cubicBezTo>
                <a:cubicBezTo>
                  <a:pt x="961429" y="223595"/>
                  <a:pt x="972814" y="196338"/>
                  <a:pt x="999268" y="192386"/>
                </a:cubicBezTo>
                <a:cubicBezTo>
                  <a:pt x="1008086" y="191069"/>
                  <a:pt x="1018579" y="192341"/>
                  <a:pt x="1031080" y="197429"/>
                </a:cubicBezTo>
                <a:cubicBezTo>
                  <a:pt x="1073942" y="214873"/>
                  <a:pt x="1059654" y="246855"/>
                  <a:pt x="1048940" y="275930"/>
                </a:cubicBezTo>
                <a:cubicBezTo>
                  <a:pt x="1020365" y="345708"/>
                  <a:pt x="1020365" y="421303"/>
                  <a:pt x="1020365" y="517249"/>
                </a:cubicBezTo>
                <a:cubicBezTo>
                  <a:pt x="1156096" y="435840"/>
                  <a:pt x="1113233" y="287560"/>
                  <a:pt x="1256108" y="217780"/>
                </a:cubicBezTo>
                <a:cubicBezTo>
                  <a:pt x="1281111" y="305004"/>
                  <a:pt x="1231105" y="371876"/>
                  <a:pt x="1220389" y="441654"/>
                </a:cubicBezTo>
                <a:cubicBezTo>
                  <a:pt x="1209674" y="505619"/>
                  <a:pt x="1234677" y="520156"/>
                  <a:pt x="1313258" y="505619"/>
                </a:cubicBezTo>
                <a:cubicBezTo>
                  <a:pt x="1434702" y="482359"/>
                  <a:pt x="1495424" y="517249"/>
                  <a:pt x="1463277" y="610287"/>
                </a:cubicBezTo>
                <a:cubicBezTo>
                  <a:pt x="1431130" y="697511"/>
                  <a:pt x="1477565" y="706233"/>
                  <a:pt x="1545430" y="682974"/>
                </a:cubicBezTo>
                <a:cubicBezTo>
                  <a:pt x="1645442" y="648084"/>
                  <a:pt x="1724024" y="685881"/>
                  <a:pt x="1809749" y="712048"/>
                </a:cubicBezTo>
                <a:cubicBezTo>
                  <a:pt x="1938336" y="752753"/>
                  <a:pt x="2002630" y="735308"/>
                  <a:pt x="2099071" y="650992"/>
                </a:cubicBezTo>
                <a:cubicBezTo>
                  <a:pt x="2152648" y="601565"/>
                  <a:pt x="2199083" y="552138"/>
                  <a:pt x="2245518" y="482359"/>
                </a:cubicBezTo>
                <a:cubicBezTo>
                  <a:pt x="2270521" y="642269"/>
                  <a:pt x="2356245" y="476544"/>
                  <a:pt x="2409824" y="531786"/>
                </a:cubicBezTo>
                <a:cubicBezTo>
                  <a:pt x="2431255" y="645176"/>
                  <a:pt x="2259804" y="735308"/>
                  <a:pt x="2309812" y="889403"/>
                </a:cubicBezTo>
                <a:cubicBezTo>
                  <a:pt x="2456258" y="703326"/>
                  <a:pt x="2502693" y="493989"/>
                  <a:pt x="2699146" y="357339"/>
                </a:cubicBezTo>
                <a:cubicBezTo>
                  <a:pt x="2742008" y="389321"/>
                  <a:pt x="2699146" y="421303"/>
                  <a:pt x="2717006" y="447469"/>
                </a:cubicBezTo>
                <a:cubicBezTo>
                  <a:pt x="2727721" y="447469"/>
                  <a:pt x="2659854" y="752753"/>
                  <a:pt x="2938461" y="770197"/>
                </a:cubicBezTo>
                <a:cubicBezTo>
                  <a:pt x="2938461" y="776012"/>
                  <a:pt x="2938461" y="781827"/>
                  <a:pt x="2949178" y="787642"/>
                </a:cubicBezTo>
                <a:cubicBezTo>
                  <a:pt x="2988467" y="819624"/>
                  <a:pt x="3081336" y="790550"/>
                  <a:pt x="3088480" y="842883"/>
                </a:cubicBezTo>
                <a:cubicBezTo>
                  <a:pt x="3095624" y="901033"/>
                  <a:pt x="3127771" y="956275"/>
                  <a:pt x="3109911" y="1017331"/>
                </a:cubicBezTo>
                <a:cubicBezTo>
                  <a:pt x="3095624" y="1063850"/>
                  <a:pt x="3077765" y="1113276"/>
                  <a:pt x="3077765" y="1162704"/>
                </a:cubicBezTo>
                <a:cubicBezTo>
                  <a:pt x="3077765" y="1215038"/>
                  <a:pt x="2956320" y="1287724"/>
                  <a:pt x="3117055" y="1319707"/>
                </a:cubicBezTo>
                <a:cubicBezTo>
                  <a:pt x="3124198" y="1319707"/>
                  <a:pt x="3106339" y="1409837"/>
                  <a:pt x="3099196" y="1459264"/>
                </a:cubicBezTo>
                <a:cubicBezTo>
                  <a:pt x="3092052" y="1499968"/>
                  <a:pt x="3059905" y="1549396"/>
                  <a:pt x="3124198" y="1578470"/>
                </a:cubicBezTo>
                <a:cubicBezTo>
                  <a:pt x="3163490" y="1593007"/>
                  <a:pt x="3234927" y="1523228"/>
                  <a:pt x="3242071" y="1462171"/>
                </a:cubicBezTo>
                <a:cubicBezTo>
                  <a:pt x="3249214" y="1406930"/>
                  <a:pt x="3256358" y="1351689"/>
                  <a:pt x="3242071" y="1299354"/>
                </a:cubicBezTo>
                <a:cubicBezTo>
                  <a:pt x="3224212" y="1235390"/>
                  <a:pt x="3252786" y="1200500"/>
                  <a:pt x="3317080" y="1183056"/>
                </a:cubicBezTo>
                <a:cubicBezTo>
                  <a:pt x="3384945" y="1162704"/>
                  <a:pt x="3420664" y="1124907"/>
                  <a:pt x="3452811" y="1072572"/>
                </a:cubicBezTo>
                <a:cubicBezTo>
                  <a:pt x="3531392" y="944644"/>
                  <a:pt x="3624261" y="822532"/>
                  <a:pt x="3670696" y="682973"/>
                </a:cubicBezTo>
                <a:cubicBezTo>
                  <a:pt x="3677840" y="656807"/>
                  <a:pt x="3692127" y="624825"/>
                  <a:pt x="3752849" y="613194"/>
                </a:cubicBezTo>
                <a:cubicBezTo>
                  <a:pt x="3659980" y="991164"/>
                  <a:pt x="3420664" y="1334243"/>
                  <a:pt x="3434952" y="1723843"/>
                </a:cubicBezTo>
                <a:cubicBezTo>
                  <a:pt x="3509961" y="1619174"/>
                  <a:pt x="3513533" y="1494154"/>
                  <a:pt x="3567111" y="1380763"/>
                </a:cubicBezTo>
                <a:cubicBezTo>
                  <a:pt x="3606402" y="1462171"/>
                  <a:pt x="3563540" y="1537765"/>
                  <a:pt x="3542109" y="1613360"/>
                </a:cubicBezTo>
                <a:cubicBezTo>
                  <a:pt x="3524249" y="1677323"/>
                  <a:pt x="3520677" y="1735472"/>
                  <a:pt x="3631405" y="1741287"/>
                </a:cubicBezTo>
                <a:cubicBezTo>
                  <a:pt x="3642121" y="1741287"/>
                  <a:pt x="3649265" y="1741287"/>
                  <a:pt x="3659980" y="1741287"/>
                </a:cubicBezTo>
                <a:cubicBezTo>
                  <a:pt x="3706414" y="1718028"/>
                  <a:pt x="3727846" y="1686046"/>
                  <a:pt x="3742133" y="1645341"/>
                </a:cubicBezTo>
                <a:cubicBezTo>
                  <a:pt x="3749277" y="1622082"/>
                  <a:pt x="3763564" y="1590100"/>
                  <a:pt x="3795712" y="1590100"/>
                </a:cubicBezTo>
                <a:cubicBezTo>
                  <a:pt x="3917155" y="1593007"/>
                  <a:pt x="3952874" y="1514506"/>
                  <a:pt x="3988593" y="1438912"/>
                </a:cubicBezTo>
                <a:cubicBezTo>
                  <a:pt x="4049315" y="1479616"/>
                  <a:pt x="4006452" y="1514506"/>
                  <a:pt x="4010024" y="1546488"/>
                </a:cubicBezTo>
                <a:cubicBezTo>
                  <a:pt x="4013596" y="1566840"/>
                  <a:pt x="4017167" y="1587192"/>
                  <a:pt x="4049315" y="1587192"/>
                </a:cubicBezTo>
                <a:cubicBezTo>
                  <a:pt x="4074317" y="1587192"/>
                  <a:pt x="4106465" y="1578470"/>
                  <a:pt x="4106465" y="1558118"/>
                </a:cubicBezTo>
                <a:cubicBezTo>
                  <a:pt x="4110036" y="1430190"/>
                  <a:pt x="4281487" y="1357503"/>
                  <a:pt x="4281487" y="1223760"/>
                </a:cubicBezTo>
                <a:cubicBezTo>
                  <a:pt x="4281487" y="1142351"/>
                  <a:pt x="4377927" y="1264465"/>
                  <a:pt x="4417219" y="1197593"/>
                </a:cubicBezTo>
                <a:cubicBezTo>
                  <a:pt x="4427935" y="1183056"/>
                  <a:pt x="4442220" y="1238297"/>
                  <a:pt x="4438649" y="1261557"/>
                </a:cubicBezTo>
                <a:cubicBezTo>
                  <a:pt x="4435078" y="1284817"/>
                  <a:pt x="4410074" y="1305169"/>
                  <a:pt x="4427935" y="1334243"/>
                </a:cubicBezTo>
                <a:cubicBezTo>
                  <a:pt x="4492228" y="1348781"/>
                  <a:pt x="4517230" y="1310983"/>
                  <a:pt x="4535090" y="1276094"/>
                </a:cubicBezTo>
                <a:cubicBezTo>
                  <a:pt x="4577952" y="1200500"/>
                  <a:pt x="4627958" y="1124907"/>
                  <a:pt x="4642246" y="1040590"/>
                </a:cubicBezTo>
                <a:cubicBezTo>
                  <a:pt x="4645817" y="1011516"/>
                  <a:pt x="4663677" y="994071"/>
                  <a:pt x="4699396" y="996979"/>
                </a:cubicBezTo>
                <a:cubicBezTo>
                  <a:pt x="4745832" y="1002793"/>
                  <a:pt x="4731544" y="1031868"/>
                  <a:pt x="4727971" y="1055128"/>
                </a:cubicBezTo>
                <a:cubicBezTo>
                  <a:pt x="4724399" y="1069665"/>
                  <a:pt x="4713683" y="1084202"/>
                  <a:pt x="4738688" y="1098740"/>
                </a:cubicBezTo>
                <a:cubicBezTo>
                  <a:pt x="4992291" y="758568"/>
                  <a:pt x="4978002" y="578305"/>
                  <a:pt x="5185172" y="197429"/>
                </a:cubicBezTo>
                <a:cubicBezTo>
                  <a:pt x="5224462" y="281744"/>
                  <a:pt x="5195887" y="342801"/>
                  <a:pt x="5188744" y="400950"/>
                </a:cubicBezTo>
                <a:cubicBezTo>
                  <a:pt x="5170883" y="546323"/>
                  <a:pt x="5138736" y="456192"/>
                  <a:pt x="5117306" y="601565"/>
                </a:cubicBezTo>
                <a:cubicBezTo>
                  <a:pt x="5106590" y="671344"/>
                  <a:pt x="5070871" y="735308"/>
                  <a:pt x="5128021" y="813809"/>
                </a:cubicBezTo>
                <a:cubicBezTo>
                  <a:pt x="5167312" y="866143"/>
                  <a:pt x="5124450" y="950459"/>
                  <a:pt x="5092302" y="1014423"/>
                </a:cubicBezTo>
                <a:cubicBezTo>
                  <a:pt x="5063727" y="1066758"/>
                  <a:pt x="5056585" y="1119092"/>
                  <a:pt x="5092302" y="1188871"/>
                </a:cubicBezTo>
                <a:cubicBezTo>
                  <a:pt x="5113734" y="1124907"/>
                  <a:pt x="5131592" y="1075480"/>
                  <a:pt x="5145880" y="1026053"/>
                </a:cubicBezTo>
                <a:cubicBezTo>
                  <a:pt x="5156596" y="985349"/>
                  <a:pt x="5181600" y="962089"/>
                  <a:pt x="5235177" y="964997"/>
                </a:cubicBezTo>
                <a:cubicBezTo>
                  <a:pt x="5263752" y="964997"/>
                  <a:pt x="5303044" y="956275"/>
                  <a:pt x="5317331" y="985349"/>
                </a:cubicBezTo>
                <a:cubicBezTo>
                  <a:pt x="5331618" y="1008608"/>
                  <a:pt x="5317331" y="1040590"/>
                  <a:pt x="5292327" y="1052221"/>
                </a:cubicBezTo>
                <a:cubicBezTo>
                  <a:pt x="5245894" y="1066758"/>
                  <a:pt x="5203031" y="1081295"/>
                  <a:pt x="5199458" y="1130722"/>
                </a:cubicBezTo>
                <a:cubicBezTo>
                  <a:pt x="5192315" y="1197593"/>
                  <a:pt x="5220889" y="1159796"/>
                  <a:pt x="5256608" y="1148166"/>
                </a:cubicBezTo>
                <a:cubicBezTo>
                  <a:pt x="5295899" y="1136536"/>
                  <a:pt x="5306616" y="1171426"/>
                  <a:pt x="5299471" y="1194686"/>
                </a:cubicBezTo>
                <a:cubicBezTo>
                  <a:pt x="5267324" y="1281909"/>
                  <a:pt x="5324474" y="1372040"/>
                  <a:pt x="5278039" y="1462171"/>
                </a:cubicBezTo>
                <a:cubicBezTo>
                  <a:pt x="5392339" y="1438912"/>
                  <a:pt x="5442347" y="1389485"/>
                  <a:pt x="5460205" y="1284817"/>
                </a:cubicBezTo>
                <a:cubicBezTo>
                  <a:pt x="5463777" y="1247020"/>
                  <a:pt x="5456634" y="1206315"/>
                  <a:pt x="5488780" y="1171426"/>
                </a:cubicBezTo>
                <a:cubicBezTo>
                  <a:pt x="5502175" y="1156162"/>
                  <a:pt x="5517579" y="1140898"/>
                  <a:pt x="5539513" y="1140353"/>
                </a:cubicBezTo>
                <a:lnTo>
                  <a:pt x="5552720" y="1143022"/>
                </a:lnTo>
                <a:lnTo>
                  <a:pt x="5574208" y="1115811"/>
                </a:lnTo>
                <a:cubicBezTo>
                  <a:pt x="5609034" y="1085646"/>
                  <a:pt x="5659040" y="1068202"/>
                  <a:pt x="5734050" y="1075470"/>
                </a:cubicBezTo>
                <a:cubicBezTo>
                  <a:pt x="5776912" y="1078377"/>
                  <a:pt x="5809058" y="1055118"/>
                  <a:pt x="5798343" y="1020228"/>
                </a:cubicBezTo>
                <a:cubicBezTo>
                  <a:pt x="5776912" y="953357"/>
                  <a:pt x="5837634" y="921375"/>
                  <a:pt x="5884068" y="883578"/>
                </a:cubicBezTo>
                <a:cubicBezTo>
                  <a:pt x="5966221" y="816706"/>
                  <a:pt x="6051947" y="752742"/>
                  <a:pt x="6066234" y="645166"/>
                </a:cubicBezTo>
                <a:cubicBezTo>
                  <a:pt x="6130528" y="665519"/>
                  <a:pt x="6123384" y="700408"/>
                  <a:pt x="6109096" y="732391"/>
                </a:cubicBezTo>
                <a:cubicBezTo>
                  <a:pt x="6073377" y="816706"/>
                  <a:pt x="6034087" y="901023"/>
                  <a:pt x="5998368" y="985338"/>
                </a:cubicBezTo>
                <a:cubicBezTo>
                  <a:pt x="5976937" y="1040581"/>
                  <a:pt x="5944790" y="1095822"/>
                  <a:pt x="5969793" y="1168509"/>
                </a:cubicBezTo>
                <a:cubicBezTo>
                  <a:pt x="6098380" y="1104545"/>
                  <a:pt x="6123384" y="996969"/>
                  <a:pt x="6162674" y="909745"/>
                </a:cubicBezTo>
                <a:cubicBezTo>
                  <a:pt x="6212681" y="802169"/>
                  <a:pt x="6305549" y="738205"/>
                  <a:pt x="6412705" y="659704"/>
                </a:cubicBezTo>
                <a:cubicBezTo>
                  <a:pt x="6441280" y="738205"/>
                  <a:pt x="6362699" y="787632"/>
                  <a:pt x="6366271" y="851596"/>
                </a:cubicBezTo>
                <a:cubicBezTo>
                  <a:pt x="6376987" y="854503"/>
                  <a:pt x="6398418" y="860319"/>
                  <a:pt x="6398418" y="860319"/>
                </a:cubicBezTo>
                <a:cubicBezTo>
                  <a:pt x="6455568" y="755650"/>
                  <a:pt x="6562724" y="709131"/>
                  <a:pt x="6694884" y="691686"/>
                </a:cubicBezTo>
                <a:cubicBezTo>
                  <a:pt x="6762750" y="685871"/>
                  <a:pt x="6784181" y="648074"/>
                  <a:pt x="6816327" y="610277"/>
                </a:cubicBezTo>
                <a:cubicBezTo>
                  <a:pt x="6927056" y="482349"/>
                  <a:pt x="7027068" y="345699"/>
                  <a:pt x="7177087" y="238123"/>
                </a:cubicBezTo>
                <a:cubicBezTo>
                  <a:pt x="7159228" y="363144"/>
                  <a:pt x="7059215" y="461997"/>
                  <a:pt x="7016353" y="592833"/>
                </a:cubicBezTo>
                <a:cubicBezTo>
                  <a:pt x="7180659" y="488164"/>
                  <a:pt x="7266384" y="351513"/>
                  <a:pt x="7366396" y="226493"/>
                </a:cubicBezTo>
                <a:cubicBezTo>
                  <a:pt x="7412830" y="168344"/>
                  <a:pt x="7469981" y="116010"/>
                  <a:pt x="7494984" y="49138"/>
                </a:cubicBezTo>
                <a:cubicBezTo>
                  <a:pt x="7500342" y="31693"/>
                  <a:pt x="7511727" y="4436"/>
                  <a:pt x="7538181" y="484"/>
                </a:cubicBezTo>
                <a:close/>
              </a:path>
            </a:pathLst>
          </a:custGeom>
          <a:solidFill>
            <a:srgbClr val="EB718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41CD86-CF29-4070-9D21-4D3C7E420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sr-Latn-ME" dirty="0"/>
              <a:t>Balans Na</a:t>
            </a:r>
            <a:endParaRPr lang="en-GB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5C5F001-D989-412B-A782-E1EFCB0811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250825"/>
              </p:ext>
            </p:extLst>
          </p:nvPr>
        </p:nvGraphicFramePr>
        <p:xfrm>
          <a:off x="838200" y="2011363"/>
          <a:ext cx="10515600" cy="4160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5468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5FB34-CB34-49C4-9FAC-3D6A0300C1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4519" y="1736472"/>
            <a:ext cx="4937760" cy="416052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err="1"/>
              <a:t>Održavanje</a:t>
            </a:r>
            <a:r>
              <a:rPr lang="en-GB" dirty="0"/>
              <a:t> </a:t>
            </a:r>
            <a:r>
              <a:rPr lang="en-GB" dirty="0" err="1"/>
              <a:t>normalne</a:t>
            </a:r>
            <a:r>
              <a:rPr lang="en-GB" dirty="0"/>
              <a:t> </a:t>
            </a:r>
            <a:r>
              <a:rPr lang="en-GB" dirty="0" err="1"/>
              <a:t>koncentracije</a:t>
            </a:r>
            <a:r>
              <a:rPr lang="en-GB" dirty="0"/>
              <a:t> </a:t>
            </a:r>
            <a:r>
              <a:rPr lang="en-GB" dirty="0" err="1"/>
              <a:t>jona</a:t>
            </a:r>
            <a:r>
              <a:rPr lang="en-GB" dirty="0"/>
              <a:t> Na je </a:t>
            </a:r>
            <a:r>
              <a:rPr lang="en-GB" dirty="0" err="1"/>
              <a:t>direktno</a:t>
            </a:r>
            <a:r>
              <a:rPr lang="en-GB" dirty="0"/>
              <a:t> </a:t>
            </a:r>
            <a:r>
              <a:rPr lang="en-GB" dirty="0" err="1"/>
              <a:t>povezana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osmotskim</a:t>
            </a:r>
            <a:r>
              <a:rPr lang="en-GB" dirty="0"/>
              <a:t> </a:t>
            </a:r>
            <a:r>
              <a:rPr lang="en-GB" dirty="0" err="1"/>
              <a:t>pritiskom</a:t>
            </a:r>
            <a:r>
              <a:rPr lang="en-GB" dirty="0"/>
              <a:t> ECT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prvi</a:t>
            </a:r>
            <a:r>
              <a:rPr lang="en-GB" dirty="0"/>
              <a:t> </a:t>
            </a:r>
            <a:r>
              <a:rPr lang="en-GB" dirty="0" err="1"/>
              <a:t>mehanizam</a:t>
            </a:r>
            <a:r>
              <a:rPr lang="en-GB" dirty="0"/>
              <a:t> </a:t>
            </a:r>
            <a:r>
              <a:rPr lang="en-GB" dirty="0" err="1"/>
              <a:t>jeste</a:t>
            </a:r>
            <a:r>
              <a:rPr lang="en-GB" dirty="0"/>
              <a:t> </a:t>
            </a:r>
            <a:r>
              <a:rPr lang="en-GB" dirty="0" err="1"/>
              <a:t>djelovanje</a:t>
            </a:r>
            <a:r>
              <a:rPr lang="en-GB" dirty="0"/>
              <a:t> </a:t>
            </a:r>
            <a:r>
              <a:rPr lang="en-GB" dirty="0" err="1"/>
              <a:t>preko</a:t>
            </a:r>
            <a:r>
              <a:rPr lang="en-GB" dirty="0"/>
              <a:t> </a:t>
            </a:r>
            <a:r>
              <a:rPr lang="en-GB" dirty="0" err="1"/>
              <a:t>osmoreceptora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nivou</a:t>
            </a:r>
            <a:r>
              <a:rPr lang="en-GB" dirty="0"/>
              <a:t> </a:t>
            </a:r>
            <a:r>
              <a:rPr lang="en-GB" dirty="0" err="1"/>
              <a:t>hipotalamusa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posledičnom</a:t>
            </a:r>
            <a:r>
              <a:rPr lang="en-GB" dirty="0"/>
              <a:t> </a:t>
            </a:r>
            <a:r>
              <a:rPr lang="en-GB" dirty="0" err="1"/>
              <a:t>stimulacijom</a:t>
            </a:r>
            <a:r>
              <a:rPr lang="en-GB" dirty="0"/>
              <a:t> </a:t>
            </a:r>
            <a:r>
              <a:rPr lang="en-GB" dirty="0" err="1"/>
              <a:t>zadnjeg</a:t>
            </a:r>
            <a:r>
              <a:rPr lang="en-GB" dirty="0"/>
              <a:t> </a:t>
            </a:r>
            <a:r>
              <a:rPr lang="en-GB" dirty="0" err="1"/>
              <a:t>režnja</a:t>
            </a:r>
            <a:r>
              <a:rPr lang="en-GB" dirty="0"/>
              <a:t> </a:t>
            </a:r>
            <a:r>
              <a:rPr lang="en-GB" dirty="0" err="1"/>
              <a:t>hipofize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lučenje</a:t>
            </a:r>
            <a:r>
              <a:rPr lang="en-GB" dirty="0"/>
              <a:t> ADH.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F0A54EB-6D91-4F3F-8EAE-809722DE8FA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26098" y="106532"/>
            <a:ext cx="6465902" cy="675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290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E01D9B-1A0B-48E8-AB42-D4E14139C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13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718681-A12E-49D6-9925-DD7C68176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rgbClr val="EB718C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57C01-006F-4310-92DF-76B04A3FD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713313"/>
            <a:ext cx="5257801" cy="543137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r-Latn-ME" sz="2000"/>
              <a:t>Održavanje koncentracije jona Na je direktno povezana sa volumenom ECT, koja uključuje djelovanje i drugih hormonskih mehanizama koji imaju za cilj ili da povećavaju unos Na ili da smanjuju njegovu ekskreciju preko bubrega.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1058041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BCB4BAF-15F2-4C55-A909-7702E1D7B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212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BE20309-1FB9-4818-BAFA-9C4C05341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rgbClr val="EB718C">
              <a:alpha val="20000"/>
            </a:srgb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2EAAB-300D-4F1F-9B14-6D5F61691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312"/>
            <a:ext cx="3524250" cy="5431376"/>
          </a:xfrm>
        </p:spPr>
        <p:txBody>
          <a:bodyPr>
            <a:normAutofit/>
          </a:bodyPr>
          <a:lstStyle/>
          <a:p>
            <a:r>
              <a:rPr lang="sr-Latn-ME" dirty="0"/>
              <a:t>Balans 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84AE2-E119-4E3D-A16A-81CBC7D86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713313"/>
            <a:ext cx="5257801" cy="543137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r-Latn-ME" sz="2000"/>
              <a:t>98% K u organizmu se nalazi u ICT.</a:t>
            </a:r>
          </a:p>
          <a:p>
            <a:pPr marL="0" indent="0">
              <a:buNone/>
            </a:pPr>
            <a:r>
              <a:rPr lang="sr-Latn-ME" sz="2000"/>
              <a:t>Balans je određen djelovanjem 2 važna faktora:</a:t>
            </a:r>
          </a:p>
          <a:p>
            <a:pPr marL="514350" indent="-514350">
              <a:buAutoNum type="arabicPeriod"/>
            </a:pPr>
            <a:r>
              <a:rPr lang="sr-Latn-ME" sz="2000"/>
              <a:t>Brzinom njegove resorpcije na nivou epitela tankog crijeva</a:t>
            </a:r>
          </a:p>
          <a:p>
            <a:pPr marL="514350" indent="-514350">
              <a:buAutoNum type="arabicPeriod"/>
            </a:pPr>
            <a:r>
              <a:rPr lang="sr-Latn-ME" sz="2000"/>
              <a:t>Brzinom njegove ekskrecije u urinu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3704990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8953C-54DC-4756-B7E5-04F3DBCBF3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7262"/>
            <a:ext cx="10515600" cy="4884938"/>
          </a:xfrm>
        </p:spPr>
        <p:txBody>
          <a:bodyPr/>
          <a:lstStyle/>
          <a:p>
            <a:pPr marL="0" indent="0">
              <a:buNone/>
            </a:pPr>
            <a:r>
              <a:rPr lang="sr-Latn-ME" dirty="0"/>
              <a:t>Koncentracija K u ECT je pod kontrolom mehanizama njegove aktivne sekrecije na nivou distalnih tubula i sabirnih kanalića bubrega koja je kontrolisana preko 3 faktora:</a:t>
            </a:r>
          </a:p>
          <a:p>
            <a:pPr marL="514350" indent="-514350">
              <a:buAutoNum type="arabicPeriod"/>
            </a:pPr>
            <a:r>
              <a:rPr lang="sr-Latn-ME" dirty="0"/>
              <a:t>Promjenama koncentracije K u ECT – veće koncentracije povećavaju sekreciju u urin</a:t>
            </a:r>
          </a:p>
          <a:p>
            <a:pPr marL="514350" indent="-514350">
              <a:buAutoNum type="arabicPeriod"/>
            </a:pPr>
            <a:r>
              <a:rPr lang="sr-Latn-ME" dirty="0"/>
              <a:t>Promjenama pH koncentracije ECT – ukoliko pH pada smanjuje se sekrecija K jona u urin</a:t>
            </a:r>
          </a:p>
          <a:p>
            <a:pPr marL="514350" indent="-514350">
              <a:buAutoNum type="arabicPeriod"/>
            </a:pPr>
            <a:r>
              <a:rPr lang="sr-Latn-ME" dirty="0"/>
              <a:t>Koncentracijom Aldosterona – veća koncentracija aldosterona povećava sekreciju K u urin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7248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BE20309-1FB9-4818-BAFA-9C4C05341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rgbClr val="EB718C">
              <a:alpha val="20000"/>
            </a:srgb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B91C2A-8A37-43AC-9C8C-9C17045B2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312"/>
            <a:ext cx="3524250" cy="5431376"/>
          </a:xfrm>
        </p:spPr>
        <p:txBody>
          <a:bodyPr>
            <a:normAutofit/>
          </a:bodyPr>
          <a:lstStyle/>
          <a:p>
            <a:r>
              <a:rPr lang="sr-Latn-ME" dirty="0"/>
              <a:t>Acidobazni balans – značaj pH kontrole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E500E-FB87-4149-A35E-72E59DA80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713313"/>
            <a:ext cx="5257801" cy="543137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r-Latn-ME" sz="2000" dirty="0"/>
              <a:t>pH koncentracija tjelesnih tečnosti nastaje kao interakcija svih kisjelina, baza i rastvora soli. </a:t>
            </a:r>
          </a:p>
          <a:p>
            <a:pPr marL="0" indent="0">
              <a:buNone/>
            </a:pPr>
            <a:r>
              <a:rPr lang="sr-Latn-ME" sz="2000" dirty="0"/>
              <a:t>pH koncentracija ECT u normalnim uslovima iznosi 7.35-7.45.</a:t>
            </a:r>
          </a:p>
          <a:p>
            <a:pPr marL="0" indent="0">
              <a:buNone/>
            </a:pPr>
            <a:r>
              <a:rPr lang="sr-Latn-ME" sz="2000" dirty="0"/>
              <a:t>Svaka izmjena pH koncentracije je izuzetno opasna, inkopatibilno sa životom je koncentracija ispod 6.8 odnosno iznad 7.7.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659383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BE20309-1FB9-4818-BAFA-9C4C05341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rgbClr val="EB718C">
              <a:alpha val="20000"/>
            </a:srgb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6A0621-3E1B-4451-BF34-8240AC076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312"/>
            <a:ext cx="3524250" cy="5431376"/>
          </a:xfrm>
        </p:spPr>
        <p:txBody>
          <a:bodyPr>
            <a:normAutofit/>
          </a:bodyPr>
          <a:lstStyle/>
          <a:p>
            <a:r>
              <a:rPr lang="sr-Latn-ME" dirty="0"/>
              <a:t>Mehanizmi pH kontrole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67A3A6-A6EB-4719-949E-BB773B2A3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713313"/>
            <a:ext cx="5257801" cy="543137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r-Latn-ME" sz="2000"/>
              <a:t>Tijelo mora da uspostavi ravnotežu između unosa (u digestivnom traktu tokom metaboličkih procesa) i gubljenja (eliminacija sekrecijom H jona u urin ili preko pluća stvarajući molekul vode i CO2) H jona. </a:t>
            </a:r>
          </a:p>
          <a:p>
            <a:pPr marL="0" indent="0">
              <a:buNone/>
            </a:pPr>
            <a:r>
              <a:rPr lang="sr-Latn-ME" sz="2000"/>
              <a:t>Obzirom da H joni mogu da putuju kroz organizam oni moraju biti neutralisani kako bi se izbjegla oštećenja tkiva. 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2258475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9">
            <a:extLst>
              <a:ext uri="{FF2B5EF4-FFF2-40B4-BE49-F238E27FC236}">
                <a16:creationId xmlns:a16="http://schemas.microsoft.com/office/drawing/2014/main" id="{DA8886A6-5426-494B-96D8-D962D2BA0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1">
            <a:extLst>
              <a:ext uri="{FF2B5EF4-FFF2-40B4-BE49-F238E27FC236}">
                <a16:creationId xmlns:a16="http://schemas.microsoft.com/office/drawing/2014/main" id="{AA3ED336-C09E-46E8-9774-B977D15FC5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2347"/>
            <a:ext cx="12191999" cy="6105653"/>
          </a:xfrm>
          <a:custGeom>
            <a:avLst/>
            <a:gdLst>
              <a:gd name="connsiteX0" fmla="*/ 7538181 w 12191999"/>
              <a:gd name="connsiteY0" fmla="*/ 484 h 6105653"/>
              <a:gd name="connsiteX1" fmla="*/ 7569993 w 12191999"/>
              <a:gd name="connsiteY1" fmla="*/ 5527 h 6105653"/>
              <a:gd name="connsiteX2" fmla="*/ 7587853 w 12191999"/>
              <a:gd name="connsiteY2" fmla="*/ 84028 h 6105653"/>
              <a:gd name="connsiteX3" fmla="*/ 7559278 w 12191999"/>
              <a:gd name="connsiteY3" fmla="*/ 325347 h 6105653"/>
              <a:gd name="connsiteX4" fmla="*/ 7795021 w 12191999"/>
              <a:gd name="connsiteY4" fmla="*/ 25878 h 6105653"/>
              <a:gd name="connsiteX5" fmla="*/ 7759302 w 12191999"/>
              <a:gd name="connsiteY5" fmla="*/ 249752 h 6105653"/>
              <a:gd name="connsiteX6" fmla="*/ 7852171 w 12191999"/>
              <a:gd name="connsiteY6" fmla="*/ 313717 h 6105653"/>
              <a:gd name="connsiteX7" fmla="*/ 8002190 w 12191999"/>
              <a:gd name="connsiteY7" fmla="*/ 418385 h 6105653"/>
              <a:gd name="connsiteX8" fmla="*/ 8084343 w 12191999"/>
              <a:gd name="connsiteY8" fmla="*/ 491072 h 6105653"/>
              <a:gd name="connsiteX9" fmla="*/ 8348662 w 12191999"/>
              <a:gd name="connsiteY9" fmla="*/ 520146 h 6105653"/>
              <a:gd name="connsiteX10" fmla="*/ 8637984 w 12191999"/>
              <a:gd name="connsiteY10" fmla="*/ 459090 h 6105653"/>
              <a:gd name="connsiteX11" fmla="*/ 8784431 w 12191999"/>
              <a:gd name="connsiteY11" fmla="*/ 290457 h 6105653"/>
              <a:gd name="connsiteX12" fmla="*/ 8948737 w 12191999"/>
              <a:gd name="connsiteY12" fmla="*/ 339884 h 6105653"/>
              <a:gd name="connsiteX13" fmla="*/ 8848725 w 12191999"/>
              <a:gd name="connsiteY13" fmla="*/ 697501 h 6105653"/>
              <a:gd name="connsiteX14" fmla="*/ 9238059 w 12191999"/>
              <a:gd name="connsiteY14" fmla="*/ 165437 h 6105653"/>
              <a:gd name="connsiteX15" fmla="*/ 9255919 w 12191999"/>
              <a:gd name="connsiteY15" fmla="*/ 255567 h 6105653"/>
              <a:gd name="connsiteX16" fmla="*/ 9477374 w 12191999"/>
              <a:gd name="connsiteY16" fmla="*/ 578295 h 6105653"/>
              <a:gd name="connsiteX17" fmla="*/ 9488091 w 12191999"/>
              <a:gd name="connsiteY17" fmla="*/ 595740 h 6105653"/>
              <a:gd name="connsiteX18" fmla="*/ 9627393 w 12191999"/>
              <a:gd name="connsiteY18" fmla="*/ 650981 h 6105653"/>
              <a:gd name="connsiteX19" fmla="*/ 9648824 w 12191999"/>
              <a:gd name="connsiteY19" fmla="*/ 825429 h 6105653"/>
              <a:gd name="connsiteX20" fmla="*/ 9616678 w 12191999"/>
              <a:gd name="connsiteY20" fmla="*/ 970802 h 6105653"/>
              <a:gd name="connsiteX21" fmla="*/ 9655968 w 12191999"/>
              <a:gd name="connsiteY21" fmla="*/ 1127805 h 6105653"/>
              <a:gd name="connsiteX22" fmla="*/ 9638109 w 12191999"/>
              <a:gd name="connsiteY22" fmla="*/ 1267362 h 6105653"/>
              <a:gd name="connsiteX23" fmla="*/ 9663111 w 12191999"/>
              <a:gd name="connsiteY23" fmla="*/ 1386568 h 6105653"/>
              <a:gd name="connsiteX24" fmla="*/ 9780984 w 12191999"/>
              <a:gd name="connsiteY24" fmla="*/ 1270269 h 6105653"/>
              <a:gd name="connsiteX25" fmla="*/ 9780984 w 12191999"/>
              <a:gd name="connsiteY25" fmla="*/ 1107452 h 6105653"/>
              <a:gd name="connsiteX26" fmla="*/ 9855993 w 12191999"/>
              <a:gd name="connsiteY26" fmla="*/ 991154 h 6105653"/>
              <a:gd name="connsiteX27" fmla="*/ 9991724 w 12191999"/>
              <a:gd name="connsiteY27" fmla="*/ 880670 h 6105653"/>
              <a:gd name="connsiteX28" fmla="*/ 10209609 w 12191999"/>
              <a:gd name="connsiteY28" fmla="*/ 491071 h 6105653"/>
              <a:gd name="connsiteX29" fmla="*/ 10291762 w 12191999"/>
              <a:gd name="connsiteY29" fmla="*/ 421292 h 6105653"/>
              <a:gd name="connsiteX30" fmla="*/ 9973865 w 12191999"/>
              <a:gd name="connsiteY30" fmla="*/ 1531941 h 6105653"/>
              <a:gd name="connsiteX31" fmla="*/ 10106024 w 12191999"/>
              <a:gd name="connsiteY31" fmla="*/ 1188861 h 6105653"/>
              <a:gd name="connsiteX32" fmla="*/ 10081022 w 12191999"/>
              <a:gd name="connsiteY32" fmla="*/ 1421458 h 6105653"/>
              <a:gd name="connsiteX33" fmla="*/ 10170318 w 12191999"/>
              <a:gd name="connsiteY33" fmla="*/ 1549385 h 6105653"/>
              <a:gd name="connsiteX34" fmla="*/ 10198893 w 12191999"/>
              <a:gd name="connsiteY34" fmla="*/ 1549385 h 6105653"/>
              <a:gd name="connsiteX35" fmla="*/ 10281046 w 12191999"/>
              <a:gd name="connsiteY35" fmla="*/ 1453439 h 6105653"/>
              <a:gd name="connsiteX36" fmla="*/ 10334625 w 12191999"/>
              <a:gd name="connsiteY36" fmla="*/ 1398198 h 6105653"/>
              <a:gd name="connsiteX37" fmla="*/ 10527506 w 12191999"/>
              <a:gd name="connsiteY37" fmla="*/ 1247010 h 6105653"/>
              <a:gd name="connsiteX38" fmla="*/ 10548937 w 12191999"/>
              <a:gd name="connsiteY38" fmla="*/ 1354586 h 6105653"/>
              <a:gd name="connsiteX39" fmla="*/ 10588228 w 12191999"/>
              <a:gd name="connsiteY39" fmla="*/ 1395290 h 6105653"/>
              <a:gd name="connsiteX40" fmla="*/ 10645378 w 12191999"/>
              <a:gd name="connsiteY40" fmla="*/ 1366216 h 6105653"/>
              <a:gd name="connsiteX41" fmla="*/ 10820400 w 12191999"/>
              <a:gd name="connsiteY41" fmla="*/ 1031858 h 6105653"/>
              <a:gd name="connsiteX42" fmla="*/ 10956131 w 12191999"/>
              <a:gd name="connsiteY42" fmla="*/ 1005691 h 6105653"/>
              <a:gd name="connsiteX43" fmla="*/ 10977562 w 12191999"/>
              <a:gd name="connsiteY43" fmla="*/ 1069655 h 6105653"/>
              <a:gd name="connsiteX44" fmla="*/ 10966847 w 12191999"/>
              <a:gd name="connsiteY44" fmla="*/ 1142341 h 6105653"/>
              <a:gd name="connsiteX45" fmla="*/ 11074003 w 12191999"/>
              <a:gd name="connsiteY45" fmla="*/ 1084192 h 6105653"/>
              <a:gd name="connsiteX46" fmla="*/ 11181159 w 12191999"/>
              <a:gd name="connsiteY46" fmla="*/ 848688 h 6105653"/>
              <a:gd name="connsiteX47" fmla="*/ 11238309 w 12191999"/>
              <a:gd name="connsiteY47" fmla="*/ 805077 h 6105653"/>
              <a:gd name="connsiteX48" fmla="*/ 11266884 w 12191999"/>
              <a:gd name="connsiteY48" fmla="*/ 863226 h 6105653"/>
              <a:gd name="connsiteX49" fmla="*/ 11277600 w 12191999"/>
              <a:gd name="connsiteY49" fmla="*/ 906838 h 6105653"/>
              <a:gd name="connsiteX50" fmla="*/ 11724084 w 12191999"/>
              <a:gd name="connsiteY50" fmla="*/ 5527 h 6105653"/>
              <a:gd name="connsiteX51" fmla="*/ 11727656 w 12191999"/>
              <a:gd name="connsiteY51" fmla="*/ 209048 h 6105653"/>
              <a:gd name="connsiteX52" fmla="*/ 11656218 w 12191999"/>
              <a:gd name="connsiteY52" fmla="*/ 409663 h 6105653"/>
              <a:gd name="connsiteX53" fmla="*/ 11666934 w 12191999"/>
              <a:gd name="connsiteY53" fmla="*/ 621907 h 6105653"/>
              <a:gd name="connsiteX54" fmla="*/ 11631215 w 12191999"/>
              <a:gd name="connsiteY54" fmla="*/ 822521 h 6105653"/>
              <a:gd name="connsiteX55" fmla="*/ 11631215 w 12191999"/>
              <a:gd name="connsiteY55" fmla="*/ 996969 h 6105653"/>
              <a:gd name="connsiteX56" fmla="*/ 11684793 w 12191999"/>
              <a:gd name="connsiteY56" fmla="*/ 834151 h 6105653"/>
              <a:gd name="connsiteX57" fmla="*/ 11774090 w 12191999"/>
              <a:gd name="connsiteY57" fmla="*/ 773095 h 6105653"/>
              <a:gd name="connsiteX58" fmla="*/ 11856243 w 12191999"/>
              <a:gd name="connsiteY58" fmla="*/ 793447 h 6105653"/>
              <a:gd name="connsiteX59" fmla="*/ 11831240 w 12191999"/>
              <a:gd name="connsiteY59" fmla="*/ 860319 h 6105653"/>
              <a:gd name="connsiteX60" fmla="*/ 11738371 w 12191999"/>
              <a:gd name="connsiteY60" fmla="*/ 938820 h 6105653"/>
              <a:gd name="connsiteX61" fmla="*/ 11795521 w 12191999"/>
              <a:gd name="connsiteY61" fmla="*/ 956264 h 6105653"/>
              <a:gd name="connsiteX62" fmla="*/ 11838384 w 12191999"/>
              <a:gd name="connsiteY62" fmla="*/ 1002784 h 6105653"/>
              <a:gd name="connsiteX63" fmla="*/ 11816952 w 12191999"/>
              <a:gd name="connsiteY63" fmla="*/ 1270269 h 6105653"/>
              <a:gd name="connsiteX64" fmla="*/ 11999118 w 12191999"/>
              <a:gd name="connsiteY64" fmla="*/ 1092915 h 6105653"/>
              <a:gd name="connsiteX65" fmla="*/ 12027693 w 12191999"/>
              <a:gd name="connsiteY65" fmla="*/ 979524 h 6105653"/>
              <a:gd name="connsiteX66" fmla="*/ 12102703 w 12191999"/>
              <a:gd name="connsiteY66" fmla="*/ 953357 h 6105653"/>
              <a:gd name="connsiteX67" fmla="*/ 12120562 w 12191999"/>
              <a:gd name="connsiteY67" fmla="*/ 1005691 h 6105653"/>
              <a:gd name="connsiteX68" fmla="*/ 12056268 w 12191999"/>
              <a:gd name="connsiteY68" fmla="*/ 1267362 h 6105653"/>
              <a:gd name="connsiteX69" fmla="*/ 12081272 w 12191999"/>
              <a:gd name="connsiteY69" fmla="*/ 1310974 h 6105653"/>
              <a:gd name="connsiteX70" fmla="*/ 12191999 w 12191999"/>
              <a:gd name="connsiteY70" fmla="*/ 1008598 h 6105653"/>
              <a:gd name="connsiteX71" fmla="*/ 12191999 w 12191999"/>
              <a:gd name="connsiteY71" fmla="*/ 6105653 h 6105653"/>
              <a:gd name="connsiteX72" fmla="*/ 0 w 12191999"/>
              <a:gd name="connsiteY72" fmla="*/ 6105653 h 6105653"/>
              <a:gd name="connsiteX73" fmla="*/ 0 w 12191999"/>
              <a:gd name="connsiteY73" fmla="*/ 927116 h 6105653"/>
              <a:gd name="connsiteX74" fmla="*/ 61930 w 12191999"/>
              <a:gd name="connsiteY74" fmla="*/ 902578 h 6105653"/>
              <a:gd name="connsiteX75" fmla="*/ 155971 w 12191999"/>
              <a:gd name="connsiteY75" fmla="*/ 883588 h 6105653"/>
              <a:gd name="connsiteX76" fmla="*/ 277414 w 12191999"/>
              <a:gd name="connsiteY76" fmla="*/ 802179 h 6105653"/>
              <a:gd name="connsiteX77" fmla="*/ 638174 w 12191999"/>
              <a:gd name="connsiteY77" fmla="*/ 430025 h 6105653"/>
              <a:gd name="connsiteX78" fmla="*/ 477440 w 12191999"/>
              <a:gd name="connsiteY78" fmla="*/ 784735 h 6105653"/>
              <a:gd name="connsiteX79" fmla="*/ 827483 w 12191999"/>
              <a:gd name="connsiteY79" fmla="*/ 418395 h 6105653"/>
              <a:gd name="connsiteX80" fmla="*/ 956071 w 12191999"/>
              <a:gd name="connsiteY80" fmla="*/ 241040 h 6105653"/>
              <a:gd name="connsiteX81" fmla="*/ 999268 w 12191999"/>
              <a:gd name="connsiteY81" fmla="*/ 192386 h 6105653"/>
              <a:gd name="connsiteX82" fmla="*/ 1031080 w 12191999"/>
              <a:gd name="connsiteY82" fmla="*/ 197429 h 6105653"/>
              <a:gd name="connsiteX83" fmla="*/ 1048940 w 12191999"/>
              <a:gd name="connsiteY83" fmla="*/ 275930 h 6105653"/>
              <a:gd name="connsiteX84" fmla="*/ 1020365 w 12191999"/>
              <a:gd name="connsiteY84" fmla="*/ 517249 h 6105653"/>
              <a:gd name="connsiteX85" fmla="*/ 1256108 w 12191999"/>
              <a:gd name="connsiteY85" fmla="*/ 217780 h 6105653"/>
              <a:gd name="connsiteX86" fmla="*/ 1220389 w 12191999"/>
              <a:gd name="connsiteY86" fmla="*/ 441654 h 6105653"/>
              <a:gd name="connsiteX87" fmla="*/ 1313258 w 12191999"/>
              <a:gd name="connsiteY87" fmla="*/ 505619 h 6105653"/>
              <a:gd name="connsiteX88" fmla="*/ 1463277 w 12191999"/>
              <a:gd name="connsiteY88" fmla="*/ 610287 h 6105653"/>
              <a:gd name="connsiteX89" fmla="*/ 1545430 w 12191999"/>
              <a:gd name="connsiteY89" fmla="*/ 682974 h 6105653"/>
              <a:gd name="connsiteX90" fmla="*/ 1809749 w 12191999"/>
              <a:gd name="connsiteY90" fmla="*/ 712048 h 6105653"/>
              <a:gd name="connsiteX91" fmla="*/ 2099071 w 12191999"/>
              <a:gd name="connsiteY91" fmla="*/ 650992 h 6105653"/>
              <a:gd name="connsiteX92" fmla="*/ 2245518 w 12191999"/>
              <a:gd name="connsiteY92" fmla="*/ 482359 h 6105653"/>
              <a:gd name="connsiteX93" fmla="*/ 2409824 w 12191999"/>
              <a:gd name="connsiteY93" fmla="*/ 531786 h 6105653"/>
              <a:gd name="connsiteX94" fmla="*/ 2309812 w 12191999"/>
              <a:gd name="connsiteY94" fmla="*/ 889403 h 6105653"/>
              <a:gd name="connsiteX95" fmla="*/ 2699146 w 12191999"/>
              <a:gd name="connsiteY95" fmla="*/ 357339 h 6105653"/>
              <a:gd name="connsiteX96" fmla="*/ 2717006 w 12191999"/>
              <a:gd name="connsiteY96" fmla="*/ 447469 h 6105653"/>
              <a:gd name="connsiteX97" fmla="*/ 2938461 w 12191999"/>
              <a:gd name="connsiteY97" fmla="*/ 770197 h 6105653"/>
              <a:gd name="connsiteX98" fmla="*/ 2949178 w 12191999"/>
              <a:gd name="connsiteY98" fmla="*/ 787642 h 6105653"/>
              <a:gd name="connsiteX99" fmla="*/ 3088480 w 12191999"/>
              <a:gd name="connsiteY99" fmla="*/ 842883 h 6105653"/>
              <a:gd name="connsiteX100" fmla="*/ 3109911 w 12191999"/>
              <a:gd name="connsiteY100" fmla="*/ 1017331 h 6105653"/>
              <a:gd name="connsiteX101" fmla="*/ 3077765 w 12191999"/>
              <a:gd name="connsiteY101" fmla="*/ 1162704 h 6105653"/>
              <a:gd name="connsiteX102" fmla="*/ 3117055 w 12191999"/>
              <a:gd name="connsiteY102" fmla="*/ 1319707 h 6105653"/>
              <a:gd name="connsiteX103" fmla="*/ 3099196 w 12191999"/>
              <a:gd name="connsiteY103" fmla="*/ 1459264 h 6105653"/>
              <a:gd name="connsiteX104" fmla="*/ 3124198 w 12191999"/>
              <a:gd name="connsiteY104" fmla="*/ 1578470 h 6105653"/>
              <a:gd name="connsiteX105" fmla="*/ 3242071 w 12191999"/>
              <a:gd name="connsiteY105" fmla="*/ 1462171 h 6105653"/>
              <a:gd name="connsiteX106" fmla="*/ 3242071 w 12191999"/>
              <a:gd name="connsiteY106" fmla="*/ 1299354 h 6105653"/>
              <a:gd name="connsiteX107" fmla="*/ 3317080 w 12191999"/>
              <a:gd name="connsiteY107" fmla="*/ 1183056 h 6105653"/>
              <a:gd name="connsiteX108" fmla="*/ 3452811 w 12191999"/>
              <a:gd name="connsiteY108" fmla="*/ 1072572 h 6105653"/>
              <a:gd name="connsiteX109" fmla="*/ 3670696 w 12191999"/>
              <a:gd name="connsiteY109" fmla="*/ 682973 h 6105653"/>
              <a:gd name="connsiteX110" fmla="*/ 3752849 w 12191999"/>
              <a:gd name="connsiteY110" fmla="*/ 613194 h 6105653"/>
              <a:gd name="connsiteX111" fmla="*/ 3434952 w 12191999"/>
              <a:gd name="connsiteY111" fmla="*/ 1723843 h 6105653"/>
              <a:gd name="connsiteX112" fmla="*/ 3567111 w 12191999"/>
              <a:gd name="connsiteY112" fmla="*/ 1380763 h 6105653"/>
              <a:gd name="connsiteX113" fmla="*/ 3542109 w 12191999"/>
              <a:gd name="connsiteY113" fmla="*/ 1613360 h 6105653"/>
              <a:gd name="connsiteX114" fmla="*/ 3631405 w 12191999"/>
              <a:gd name="connsiteY114" fmla="*/ 1741287 h 6105653"/>
              <a:gd name="connsiteX115" fmla="*/ 3659980 w 12191999"/>
              <a:gd name="connsiteY115" fmla="*/ 1741287 h 6105653"/>
              <a:gd name="connsiteX116" fmla="*/ 3742133 w 12191999"/>
              <a:gd name="connsiteY116" fmla="*/ 1645341 h 6105653"/>
              <a:gd name="connsiteX117" fmla="*/ 3795712 w 12191999"/>
              <a:gd name="connsiteY117" fmla="*/ 1590100 h 6105653"/>
              <a:gd name="connsiteX118" fmla="*/ 3988593 w 12191999"/>
              <a:gd name="connsiteY118" fmla="*/ 1438912 h 6105653"/>
              <a:gd name="connsiteX119" fmla="*/ 4010024 w 12191999"/>
              <a:gd name="connsiteY119" fmla="*/ 1546488 h 6105653"/>
              <a:gd name="connsiteX120" fmla="*/ 4049315 w 12191999"/>
              <a:gd name="connsiteY120" fmla="*/ 1587192 h 6105653"/>
              <a:gd name="connsiteX121" fmla="*/ 4106465 w 12191999"/>
              <a:gd name="connsiteY121" fmla="*/ 1558118 h 6105653"/>
              <a:gd name="connsiteX122" fmla="*/ 4281487 w 12191999"/>
              <a:gd name="connsiteY122" fmla="*/ 1223760 h 6105653"/>
              <a:gd name="connsiteX123" fmla="*/ 4417219 w 12191999"/>
              <a:gd name="connsiteY123" fmla="*/ 1197593 h 6105653"/>
              <a:gd name="connsiteX124" fmla="*/ 4438649 w 12191999"/>
              <a:gd name="connsiteY124" fmla="*/ 1261557 h 6105653"/>
              <a:gd name="connsiteX125" fmla="*/ 4427935 w 12191999"/>
              <a:gd name="connsiteY125" fmla="*/ 1334243 h 6105653"/>
              <a:gd name="connsiteX126" fmla="*/ 4535090 w 12191999"/>
              <a:gd name="connsiteY126" fmla="*/ 1276094 h 6105653"/>
              <a:gd name="connsiteX127" fmla="*/ 4642246 w 12191999"/>
              <a:gd name="connsiteY127" fmla="*/ 1040590 h 6105653"/>
              <a:gd name="connsiteX128" fmla="*/ 4699396 w 12191999"/>
              <a:gd name="connsiteY128" fmla="*/ 996979 h 6105653"/>
              <a:gd name="connsiteX129" fmla="*/ 4727971 w 12191999"/>
              <a:gd name="connsiteY129" fmla="*/ 1055128 h 6105653"/>
              <a:gd name="connsiteX130" fmla="*/ 4738688 w 12191999"/>
              <a:gd name="connsiteY130" fmla="*/ 1098740 h 6105653"/>
              <a:gd name="connsiteX131" fmla="*/ 5185172 w 12191999"/>
              <a:gd name="connsiteY131" fmla="*/ 197429 h 6105653"/>
              <a:gd name="connsiteX132" fmla="*/ 5188744 w 12191999"/>
              <a:gd name="connsiteY132" fmla="*/ 400950 h 6105653"/>
              <a:gd name="connsiteX133" fmla="*/ 5117306 w 12191999"/>
              <a:gd name="connsiteY133" fmla="*/ 601565 h 6105653"/>
              <a:gd name="connsiteX134" fmla="*/ 5128021 w 12191999"/>
              <a:gd name="connsiteY134" fmla="*/ 813809 h 6105653"/>
              <a:gd name="connsiteX135" fmla="*/ 5092302 w 12191999"/>
              <a:gd name="connsiteY135" fmla="*/ 1014423 h 6105653"/>
              <a:gd name="connsiteX136" fmla="*/ 5092302 w 12191999"/>
              <a:gd name="connsiteY136" fmla="*/ 1188871 h 6105653"/>
              <a:gd name="connsiteX137" fmla="*/ 5145880 w 12191999"/>
              <a:gd name="connsiteY137" fmla="*/ 1026053 h 6105653"/>
              <a:gd name="connsiteX138" fmla="*/ 5235177 w 12191999"/>
              <a:gd name="connsiteY138" fmla="*/ 964997 h 6105653"/>
              <a:gd name="connsiteX139" fmla="*/ 5317331 w 12191999"/>
              <a:gd name="connsiteY139" fmla="*/ 985349 h 6105653"/>
              <a:gd name="connsiteX140" fmla="*/ 5292327 w 12191999"/>
              <a:gd name="connsiteY140" fmla="*/ 1052221 h 6105653"/>
              <a:gd name="connsiteX141" fmla="*/ 5199458 w 12191999"/>
              <a:gd name="connsiteY141" fmla="*/ 1130722 h 6105653"/>
              <a:gd name="connsiteX142" fmla="*/ 5256608 w 12191999"/>
              <a:gd name="connsiteY142" fmla="*/ 1148166 h 6105653"/>
              <a:gd name="connsiteX143" fmla="*/ 5299471 w 12191999"/>
              <a:gd name="connsiteY143" fmla="*/ 1194686 h 6105653"/>
              <a:gd name="connsiteX144" fmla="*/ 5278039 w 12191999"/>
              <a:gd name="connsiteY144" fmla="*/ 1462171 h 6105653"/>
              <a:gd name="connsiteX145" fmla="*/ 5460205 w 12191999"/>
              <a:gd name="connsiteY145" fmla="*/ 1284817 h 6105653"/>
              <a:gd name="connsiteX146" fmla="*/ 5488780 w 12191999"/>
              <a:gd name="connsiteY146" fmla="*/ 1171426 h 6105653"/>
              <a:gd name="connsiteX147" fmla="*/ 5539513 w 12191999"/>
              <a:gd name="connsiteY147" fmla="*/ 1140353 h 6105653"/>
              <a:gd name="connsiteX148" fmla="*/ 5552720 w 12191999"/>
              <a:gd name="connsiteY148" fmla="*/ 1143022 h 6105653"/>
              <a:gd name="connsiteX149" fmla="*/ 5574208 w 12191999"/>
              <a:gd name="connsiteY149" fmla="*/ 1115811 h 6105653"/>
              <a:gd name="connsiteX150" fmla="*/ 5734050 w 12191999"/>
              <a:gd name="connsiteY150" fmla="*/ 1075470 h 6105653"/>
              <a:gd name="connsiteX151" fmla="*/ 5798343 w 12191999"/>
              <a:gd name="connsiteY151" fmla="*/ 1020228 h 6105653"/>
              <a:gd name="connsiteX152" fmla="*/ 5884068 w 12191999"/>
              <a:gd name="connsiteY152" fmla="*/ 883578 h 6105653"/>
              <a:gd name="connsiteX153" fmla="*/ 6066234 w 12191999"/>
              <a:gd name="connsiteY153" fmla="*/ 645166 h 6105653"/>
              <a:gd name="connsiteX154" fmla="*/ 6109096 w 12191999"/>
              <a:gd name="connsiteY154" fmla="*/ 732391 h 6105653"/>
              <a:gd name="connsiteX155" fmla="*/ 5998368 w 12191999"/>
              <a:gd name="connsiteY155" fmla="*/ 985338 h 6105653"/>
              <a:gd name="connsiteX156" fmla="*/ 5969793 w 12191999"/>
              <a:gd name="connsiteY156" fmla="*/ 1168509 h 6105653"/>
              <a:gd name="connsiteX157" fmla="*/ 6162674 w 12191999"/>
              <a:gd name="connsiteY157" fmla="*/ 909745 h 6105653"/>
              <a:gd name="connsiteX158" fmla="*/ 6412705 w 12191999"/>
              <a:gd name="connsiteY158" fmla="*/ 659704 h 6105653"/>
              <a:gd name="connsiteX159" fmla="*/ 6366271 w 12191999"/>
              <a:gd name="connsiteY159" fmla="*/ 851596 h 6105653"/>
              <a:gd name="connsiteX160" fmla="*/ 6398418 w 12191999"/>
              <a:gd name="connsiteY160" fmla="*/ 860319 h 6105653"/>
              <a:gd name="connsiteX161" fmla="*/ 6694884 w 12191999"/>
              <a:gd name="connsiteY161" fmla="*/ 691686 h 6105653"/>
              <a:gd name="connsiteX162" fmla="*/ 6816327 w 12191999"/>
              <a:gd name="connsiteY162" fmla="*/ 610277 h 6105653"/>
              <a:gd name="connsiteX163" fmla="*/ 7177087 w 12191999"/>
              <a:gd name="connsiteY163" fmla="*/ 238123 h 6105653"/>
              <a:gd name="connsiteX164" fmla="*/ 7016353 w 12191999"/>
              <a:gd name="connsiteY164" fmla="*/ 592833 h 6105653"/>
              <a:gd name="connsiteX165" fmla="*/ 7366396 w 12191999"/>
              <a:gd name="connsiteY165" fmla="*/ 226493 h 6105653"/>
              <a:gd name="connsiteX166" fmla="*/ 7494984 w 12191999"/>
              <a:gd name="connsiteY166" fmla="*/ 49138 h 6105653"/>
              <a:gd name="connsiteX167" fmla="*/ 7538181 w 12191999"/>
              <a:gd name="connsiteY167" fmla="*/ 484 h 6105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12191999" h="6105653">
                <a:moveTo>
                  <a:pt x="7538181" y="484"/>
                </a:moveTo>
                <a:cubicBezTo>
                  <a:pt x="7546999" y="-833"/>
                  <a:pt x="7557492" y="439"/>
                  <a:pt x="7569993" y="5527"/>
                </a:cubicBezTo>
                <a:cubicBezTo>
                  <a:pt x="7612855" y="22971"/>
                  <a:pt x="7598567" y="54953"/>
                  <a:pt x="7587853" y="84028"/>
                </a:cubicBezTo>
                <a:cubicBezTo>
                  <a:pt x="7559278" y="153806"/>
                  <a:pt x="7559278" y="229401"/>
                  <a:pt x="7559278" y="325347"/>
                </a:cubicBezTo>
                <a:cubicBezTo>
                  <a:pt x="7695009" y="243938"/>
                  <a:pt x="7652146" y="95658"/>
                  <a:pt x="7795021" y="25878"/>
                </a:cubicBezTo>
                <a:cubicBezTo>
                  <a:pt x="7820024" y="113102"/>
                  <a:pt x="7770018" y="179974"/>
                  <a:pt x="7759302" y="249752"/>
                </a:cubicBezTo>
                <a:cubicBezTo>
                  <a:pt x="7748587" y="313717"/>
                  <a:pt x="7773590" y="328254"/>
                  <a:pt x="7852171" y="313717"/>
                </a:cubicBezTo>
                <a:cubicBezTo>
                  <a:pt x="7973615" y="290457"/>
                  <a:pt x="8034337" y="325347"/>
                  <a:pt x="8002190" y="418385"/>
                </a:cubicBezTo>
                <a:cubicBezTo>
                  <a:pt x="7970043" y="505609"/>
                  <a:pt x="8016478" y="514331"/>
                  <a:pt x="8084343" y="491072"/>
                </a:cubicBezTo>
                <a:cubicBezTo>
                  <a:pt x="8184355" y="456182"/>
                  <a:pt x="8262937" y="493979"/>
                  <a:pt x="8348662" y="520146"/>
                </a:cubicBezTo>
                <a:cubicBezTo>
                  <a:pt x="8477249" y="560851"/>
                  <a:pt x="8541543" y="543406"/>
                  <a:pt x="8637984" y="459090"/>
                </a:cubicBezTo>
                <a:cubicBezTo>
                  <a:pt x="8691561" y="409663"/>
                  <a:pt x="8737996" y="360236"/>
                  <a:pt x="8784431" y="290457"/>
                </a:cubicBezTo>
                <a:cubicBezTo>
                  <a:pt x="8809434" y="450367"/>
                  <a:pt x="8895158" y="284642"/>
                  <a:pt x="8948737" y="339884"/>
                </a:cubicBezTo>
                <a:cubicBezTo>
                  <a:pt x="8970168" y="453274"/>
                  <a:pt x="8798717" y="543406"/>
                  <a:pt x="8848725" y="697501"/>
                </a:cubicBezTo>
                <a:cubicBezTo>
                  <a:pt x="8995171" y="511424"/>
                  <a:pt x="9041606" y="302087"/>
                  <a:pt x="9238059" y="165437"/>
                </a:cubicBezTo>
                <a:cubicBezTo>
                  <a:pt x="9280921" y="197419"/>
                  <a:pt x="9238059" y="229401"/>
                  <a:pt x="9255919" y="255567"/>
                </a:cubicBezTo>
                <a:cubicBezTo>
                  <a:pt x="9266634" y="255567"/>
                  <a:pt x="9198767" y="560851"/>
                  <a:pt x="9477374" y="578295"/>
                </a:cubicBezTo>
                <a:cubicBezTo>
                  <a:pt x="9477374" y="584110"/>
                  <a:pt x="9477374" y="589925"/>
                  <a:pt x="9488091" y="595740"/>
                </a:cubicBezTo>
                <a:cubicBezTo>
                  <a:pt x="9527380" y="627722"/>
                  <a:pt x="9620249" y="598648"/>
                  <a:pt x="9627393" y="650981"/>
                </a:cubicBezTo>
                <a:cubicBezTo>
                  <a:pt x="9634537" y="709131"/>
                  <a:pt x="9666684" y="764373"/>
                  <a:pt x="9648824" y="825429"/>
                </a:cubicBezTo>
                <a:cubicBezTo>
                  <a:pt x="9634537" y="871948"/>
                  <a:pt x="9616678" y="921374"/>
                  <a:pt x="9616678" y="970802"/>
                </a:cubicBezTo>
                <a:cubicBezTo>
                  <a:pt x="9616678" y="1023136"/>
                  <a:pt x="9495233" y="1095822"/>
                  <a:pt x="9655968" y="1127805"/>
                </a:cubicBezTo>
                <a:cubicBezTo>
                  <a:pt x="9663111" y="1127805"/>
                  <a:pt x="9645252" y="1217935"/>
                  <a:pt x="9638109" y="1267362"/>
                </a:cubicBezTo>
                <a:cubicBezTo>
                  <a:pt x="9630965" y="1308066"/>
                  <a:pt x="9598818" y="1357494"/>
                  <a:pt x="9663111" y="1386568"/>
                </a:cubicBezTo>
                <a:cubicBezTo>
                  <a:pt x="9702403" y="1401105"/>
                  <a:pt x="9773840" y="1331326"/>
                  <a:pt x="9780984" y="1270269"/>
                </a:cubicBezTo>
                <a:cubicBezTo>
                  <a:pt x="9788127" y="1215028"/>
                  <a:pt x="9795271" y="1159787"/>
                  <a:pt x="9780984" y="1107452"/>
                </a:cubicBezTo>
                <a:cubicBezTo>
                  <a:pt x="9763125" y="1043488"/>
                  <a:pt x="9791699" y="1008598"/>
                  <a:pt x="9855993" y="991154"/>
                </a:cubicBezTo>
                <a:cubicBezTo>
                  <a:pt x="9923858" y="970802"/>
                  <a:pt x="9959577" y="933005"/>
                  <a:pt x="9991724" y="880670"/>
                </a:cubicBezTo>
                <a:cubicBezTo>
                  <a:pt x="10070305" y="752742"/>
                  <a:pt x="10163174" y="630630"/>
                  <a:pt x="10209609" y="491071"/>
                </a:cubicBezTo>
                <a:cubicBezTo>
                  <a:pt x="10216753" y="464905"/>
                  <a:pt x="10231040" y="432923"/>
                  <a:pt x="10291762" y="421292"/>
                </a:cubicBezTo>
                <a:cubicBezTo>
                  <a:pt x="10198893" y="799262"/>
                  <a:pt x="9959577" y="1142341"/>
                  <a:pt x="9973865" y="1531941"/>
                </a:cubicBezTo>
                <a:cubicBezTo>
                  <a:pt x="10048874" y="1427272"/>
                  <a:pt x="10052446" y="1302252"/>
                  <a:pt x="10106024" y="1188861"/>
                </a:cubicBezTo>
                <a:cubicBezTo>
                  <a:pt x="10145315" y="1270269"/>
                  <a:pt x="10102453" y="1345863"/>
                  <a:pt x="10081022" y="1421458"/>
                </a:cubicBezTo>
                <a:cubicBezTo>
                  <a:pt x="10063162" y="1485421"/>
                  <a:pt x="10059590" y="1543570"/>
                  <a:pt x="10170318" y="1549385"/>
                </a:cubicBezTo>
                <a:cubicBezTo>
                  <a:pt x="10181034" y="1549385"/>
                  <a:pt x="10188178" y="1549385"/>
                  <a:pt x="10198893" y="1549385"/>
                </a:cubicBezTo>
                <a:cubicBezTo>
                  <a:pt x="10245327" y="1526126"/>
                  <a:pt x="10266759" y="1494144"/>
                  <a:pt x="10281046" y="1453439"/>
                </a:cubicBezTo>
                <a:cubicBezTo>
                  <a:pt x="10288190" y="1430180"/>
                  <a:pt x="10302477" y="1398198"/>
                  <a:pt x="10334625" y="1398198"/>
                </a:cubicBezTo>
                <a:cubicBezTo>
                  <a:pt x="10456068" y="1401105"/>
                  <a:pt x="10491787" y="1322604"/>
                  <a:pt x="10527506" y="1247010"/>
                </a:cubicBezTo>
                <a:cubicBezTo>
                  <a:pt x="10588228" y="1287714"/>
                  <a:pt x="10545365" y="1322604"/>
                  <a:pt x="10548937" y="1354586"/>
                </a:cubicBezTo>
                <a:cubicBezTo>
                  <a:pt x="10552509" y="1374938"/>
                  <a:pt x="10556080" y="1395290"/>
                  <a:pt x="10588228" y="1395290"/>
                </a:cubicBezTo>
                <a:cubicBezTo>
                  <a:pt x="10613230" y="1395290"/>
                  <a:pt x="10645378" y="1386568"/>
                  <a:pt x="10645378" y="1366216"/>
                </a:cubicBezTo>
                <a:cubicBezTo>
                  <a:pt x="10648949" y="1238288"/>
                  <a:pt x="10820400" y="1165601"/>
                  <a:pt x="10820400" y="1031858"/>
                </a:cubicBezTo>
                <a:cubicBezTo>
                  <a:pt x="10820400" y="950449"/>
                  <a:pt x="10916840" y="1072563"/>
                  <a:pt x="10956131" y="1005691"/>
                </a:cubicBezTo>
                <a:cubicBezTo>
                  <a:pt x="10966847" y="991154"/>
                  <a:pt x="10981133" y="1046395"/>
                  <a:pt x="10977562" y="1069655"/>
                </a:cubicBezTo>
                <a:cubicBezTo>
                  <a:pt x="10973991" y="1092915"/>
                  <a:pt x="10948987" y="1113267"/>
                  <a:pt x="10966847" y="1142341"/>
                </a:cubicBezTo>
                <a:cubicBezTo>
                  <a:pt x="11031140" y="1156879"/>
                  <a:pt x="11056143" y="1119081"/>
                  <a:pt x="11074003" y="1084192"/>
                </a:cubicBezTo>
                <a:cubicBezTo>
                  <a:pt x="11116865" y="1008598"/>
                  <a:pt x="11166871" y="933005"/>
                  <a:pt x="11181159" y="848688"/>
                </a:cubicBezTo>
                <a:cubicBezTo>
                  <a:pt x="11184730" y="819614"/>
                  <a:pt x="11202590" y="802169"/>
                  <a:pt x="11238309" y="805077"/>
                </a:cubicBezTo>
                <a:cubicBezTo>
                  <a:pt x="11284744" y="810891"/>
                  <a:pt x="11270456" y="839966"/>
                  <a:pt x="11266884" y="863226"/>
                </a:cubicBezTo>
                <a:cubicBezTo>
                  <a:pt x="11263312" y="877763"/>
                  <a:pt x="11252596" y="892300"/>
                  <a:pt x="11277600" y="906838"/>
                </a:cubicBezTo>
                <a:cubicBezTo>
                  <a:pt x="11531203" y="566666"/>
                  <a:pt x="11516915" y="386403"/>
                  <a:pt x="11724084" y="5527"/>
                </a:cubicBezTo>
                <a:cubicBezTo>
                  <a:pt x="11763375" y="89842"/>
                  <a:pt x="11734800" y="150899"/>
                  <a:pt x="11727656" y="209048"/>
                </a:cubicBezTo>
                <a:cubicBezTo>
                  <a:pt x="11709796" y="354421"/>
                  <a:pt x="11677649" y="264290"/>
                  <a:pt x="11656218" y="409663"/>
                </a:cubicBezTo>
                <a:cubicBezTo>
                  <a:pt x="11645503" y="479442"/>
                  <a:pt x="11609784" y="543406"/>
                  <a:pt x="11666934" y="621907"/>
                </a:cubicBezTo>
                <a:cubicBezTo>
                  <a:pt x="11706225" y="674241"/>
                  <a:pt x="11663362" y="758557"/>
                  <a:pt x="11631215" y="822521"/>
                </a:cubicBezTo>
                <a:cubicBezTo>
                  <a:pt x="11602640" y="874856"/>
                  <a:pt x="11595497" y="927190"/>
                  <a:pt x="11631215" y="996969"/>
                </a:cubicBezTo>
                <a:cubicBezTo>
                  <a:pt x="11652646" y="933005"/>
                  <a:pt x="11670505" y="883578"/>
                  <a:pt x="11684793" y="834151"/>
                </a:cubicBezTo>
                <a:cubicBezTo>
                  <a:pt x="11695509" y="793447"/>
                  <a:pt x="11720512" y="770187"/>
                  <a:pt x="11774090" y="773095"/>
                </a:cubicBezTo>
                <a:cubicBezTo>
                  <a:pt x="11802665" y="773095"/>
                  <a:pt x="11841956" y="764373"/>
                  <a:pt x="11856243" y="793447"/>
                </a:cubicBezTo>
                <a:cubicBezTo>
                  <a:pt x="11870531" y="816706"/>
                  <a:pt x="11856243" y="848688"/>
                  <a:pt x="11831240" y="860319"/>
                </a:cubicBezTo>
                <a:cubicBezTo>
                  <a:pt x="11784806" y="874856"/>
                  <a:pt x="11741944" y="889393"/>
                  <a:pt x="11738371" y="938820"/>
                </a:cubicBezTo>
                <a:cubicBezTo>
                  <a:pt x="11731228" y="1005691"/>
                  <a:pt x="11759802" y="967894"/>
                  <a:pt x="11795521" y="956264"/>
                </a:cubicBezTo>
                <a:cubicBezTo>
                  <a:pt x="11834812" y="944634"/>
                  <a:pt x="11845527" y="979524"/>
                  <a:pt x="11838384" y="1002784"/>
                </a:cubicBezTo>
                <a:cubicBezTo>
                  <a:pt x="11806237" y="1090007"/>
                  <a:pt x="11863387" y="1180138"/>
                  <a:pt x="11816952" y="1270269"/>
                </a:cubicBezTo>
                <a:cubicBezTo>
                  <a:pt x="11931252" y="1247010"/>
                  <a:pt x="11981259" y="1197583"/>
                  <a:pt x="11999118" y="1092915"/>
                </a:cubicBezTo>
                <a:cubicBezTo>
                  <a:pt x="12002690" y="1055118"/>
                  <a:pt x="11995547" y="1014413"/>
                  <a:pt x="12027693" y="979524"/>
                </a:cubicBezTo>
                <a:cubicBezTo>
                  <a:pt x="12045553" y="959172"/>
                  <a:pt x="12066984" y="938820"/>
                  <a:pt x="12102703" y="953357"/>
                </a:cubicBezTo>
                <a:cubicBezTo>
                  <a:pt x="12127705" y="962080"/>
                  <a:pt x="12127705" y="985338"/>
                  <a:pt x="12120562" y="1005691"/>
                </a:cubicBezTo>
                <a:cubicBezTo>
                  <a:pt x="12081272" y="1090007"/>
                  <a:pt x="12070555" y="1180138"/>
                  <a:pt x="12056268" y="1267362"/>
                </a:cubicBezTo>
                <a:cubicBezTo>
                  <a:pt x="12052697" y="1281899"/>
                  <a:pt x="12045553" y="1296437"/>
                  <a:pt x="12081272" y="1310974"/>
                </a:cubicBezTo>
                <a:cubicBezTo>
                  <a:pt x="12113418" y="1209213"/>
                  <a:pt x="12156280" y="1110359"/>
                  <a:pt x="12191999" y="1008598"/>
                </a:cubicBezTo>
                <a:lnTo>
                  <a:pt x="12191999" y="6105653"/>
                </a:lnTo>
                <a:lnTo>
                  <a:pt x="0" y="6105653"/>
                </a:lnTo>
                <a:lnTo>
                  <a:pt x="0" y="927116"/>
                </a:lnTo>
                <a:lnTo>
                  <a:pt x="61930" y="902578"/>
                </a:lnTo>
                <a:cubicBezTo>
                  <a:pt x="91454" y="894128"/>
                  <a:pt x="122931" y="887949"/>
                  <a:pt x="155971" y="883588"/>
                </a:cubicBezTo>
                <a:cubicBezTo>
                  <a:pt x="223837" y="877773"/>
                  <a:pt x="245268" y="839976"/>
                  <a:pt x="277414" y="802179"/>
                </a:cubicBezTo>
                <a:cubicBezTo>
                  <a:pt x="388143" y="674251"/>
                  <a:pt x="488155" y="537601"/>
                  <a:pt x="638174" y="430025"/>
                </a:cubicBezTo>
                <a:cubicBezTo>
                  <a:pt x="620315" y="555046"/>
                  <a:pt x="520302" y="653899"/>
                  <a:pt x="477440" y="784735"/>
                </a:cubicBezTo>
                <a:cubicBezTo>
                  <a:pt x="641746" y="680066"/>
                  <a:pt x="727471" y="543415"/>
                  <a:pt x="827483" y="418395"/>
                </a:cubicBezTo>
                <a:cubicBezTo>
                  <a:pt x="873917" y="360246"/>
                  <a:pt x="931068" y="307912"/>
                  <a:pt x="956071" y="241040"/>
                </a:cubicBezTo>
                <a:cubicBezTo>
                  <a:pt x="961429" y="223595"/>
                  <a:pt x="972814" y="196338"/>
                  <a:pt x="999268" y="192386"/>
                </a:cubicBezTo>
                <a:cubicBezTo>
                  <a:pt x="1008086" y="191069"/>
                  <a:pt x="1018579" y="192341"/>
                  <a:pt x="1031080" y="197429"/>
                </a:cubicBezTo>
                <a:cubicBezTo>
                  <a:pt x="1073942" y="214873"/>
                  <a:pt x="1059654" y="246855"/>
                  <a:pt x="1048940" y="275930"/>
                </a:cubicBezTo>
                <a:cubicBezTo>
                  <a:pt x="1020365" y="345708"/>
                  <a:pt x="1020365" y="421303"/>
                  <a:pt x="1020365" y="517249"/>
                </a:cubicBezTo>
                <a:cubicBezTo>
                  <a:pt x="1156096" y="435840"/>
                  <a:pt x="1113233" y="287560"/>
                  <a:pt x="1256108" y="217780"/>
                </a:cubicBezTo>
                <a:cubicBezTo>
                  <a:pt x="1281111" y="305004"/>
                  <a:pt x="1231105" y="371876"/>
                  <a:pt x="1220389" y="441654"/>
                </a:cubicBezTo>
                <a:cubicBezTo>
                  <a:pt x="1209674" y="505619"/>
                  <a:pt x="1234677" y="520156"/>
                  <a:pt x="1313258" y="505619"/>
                </a:cubicBezTo>
                <a:cubicBezTo>
                  <a:pt x="1434702" y="482359"/>
                  <a:pt x="1495424" y="517249"/>
                  <a:pt x="1463277" y="610287"/>
                </a:cubicBezTo>
                <a:cubicBezTo>
                  <a:pt x="1431130" y="697511"/>
                  <a:pt x="1477565" y="706233"/>
                  <a:pt x="1545430" y="682974"/>
                </a:cubicBezTo>
                <a:cubicBezTo>
                  <a:pt x="1645442" y="648084"/>
                  <a:pt x="1724024" y="685881"/>
                  <a:pt x="1809749" y="712048"/>
                </a:cubicBezTo>
                <a:cubicBezTo>
                  <a:pt x="1938336" y="752753"/>
                  <a:pt x="2002630" y="735308"/>
                  <a:pt x="2099071" y="650992"/>
                </a:cubicBezTo>
                <a:cubicBezTo>
                  <a:pt x="2152648" y="601565"/>
                  <a:pt x="2199083" y="552138"/>
                  <a:pt x="2245518" y="482359"/>
                </a:cubicBezTo>
                <a:cubicBezTo>
                  <a:pt x="2270521" y="642269"/>
                  <a:pt x="2356245" y="476544"/>
                  <a:pt x="2409824" y="531786"/>
                </a:cubicBezTo>
                <a:cubicBezTo>
                  <a:pt x="2431255" y="645176"/>
                  <a:pt x="2259804" y="735308"/>
                  <a:pt x="2309812" y="889403"/>
                </a:cubicBezTo>
                <a:cubicBezTo>
                  <a:pt x="2456258" y="703326"/>
                  <a:pt x="2502693" y="493989"/>
                  <a:pt x="2699146" y="357339"/>
                </a:cubicBezTo>
                <a:cubicBezTo>
                  <a:pt x="2742008" y="389321"/>
                  <a:pt x="2699146" y="421303"/>
                  <a:pt x="2717006" y="447469"/>
                </a:cubicBezTo>
                <a:cubicBezTo>
                  <a:pt x="2727721" y="447469"/>
                  <a:pt x="2659854" y="752753"/>
                  <a:pt x="2938461" y="770197"/>
                </a:cubicBezTo>
                <a:cubicBezTo>
                  <a:pt x="2938461" y="776012"/>
                  <a:pt x="2938461" y="781827"/>
                  <a:pt x="2949178" y="787642"/>
                </a:cubicBezTo>
                <a:cubicBezTo>
                  <a:pt x="2988467" y="819624"/>
                  <a:pt x="3081336" y="790550"/>
                  <a:pt x="3088480" y="842883"/>
                </a:cubicBezTo>
                <a:cubicBezTo>
                  <a:pt x="3095624" y="901033"/>
                  <a:pt x="3127771" y="956275"/>
                  <a:pt x="3109911" y="1017331"/>
                </a:cubicBezTo>
                <a:cubicBezTo>
                  <a:pt x="3095624" y="1063850"/>
                  <a:pt x="3077765" y="1113276"/>
                  <a:pt x="3077765" y="1162704"/>
                </a:cubicBezTo>
                <a:cubicBezTo>
                  <a:pt x="3077765" y="1215038"/>
                  <a:pt x="2956320" y="1287724"/>
                  <a:pt x="3117055" y="1319707"/>
                </a:cubicBezTo>
                <a:cubicBezTo>
                  <a:pt x="3124198" y="1319707"/>
                  <a:pt x="3106339" y="1409837"/>
                  <a:pt x="3099196" y="1459264"/>
                </a:cubicBezTo>
                <a:cubicBezTo>
                  <a:pt x="3092052" y="1499968"/>
                  <a:pt x="3059905" y="1549396"/>
                  <a:pt x="3124198" y="1578470"/>
                </a:cubicBezTo>
                <a:cubicBezTo>
                  <a:pt x="3163490" y="1593007"/>
                  <a:pt x="3234927" y="1523228"/>
                  <a:pt x="3242071" y="1462171"/>
                </a:cubicBezTo>
                <a:cubicBezTo>
                  <a:pt x="3249214" y="1406930"/>
                  <a:pt x="3256358" y="1351689"/>
                  <a:pt x="3242071" y="1299354"/>
                </a:cubicBezTo>
                <a:cubicBezTo>
                  <a:pt x="3224212" y="1235390"/>
                  <a:pt x="3252786" y="1200500"/>
                  <a:pt x="3317080" y="1183056"/>
                </a:cubicBezTo>
                <a:cubicBezTo>
                  <a:pt x="3384945" y="1162704"/>
                  <a:pt x="3420664" y="1124907"/>
                  <a:pt x="3452811" y="1072572"/>
                </a:cubicBezTo>
                <a:cubicBezTo>
                  <a:pt x="3531392" y="944644"/>
                  <a:pt x="3624261" y="822532"/>
                  <a:pt x="3670696" y="682973"/>
                </a:cubicBezTo>
                <a:cubicBezTo>
                  <a:pt x="3677840" y="656807"/>
                  <a:pt x="3692127" y="624825"/>
                  <a:pt x="3752849" y="613194"/>
                </a:cubicBezTo>
                <a:cubicBezTo>
                  <a:pt x="3659980" y="991164"/>
                  <a:pt x="3420664" y="1334243"/>
                  <a:pt x="3434952" y="1723843"/>
                </a:cubicBezTo>
                <a:cubicBezTo>
                  <a:pt x="3509961" y="1619174"/>
                  <a:pt x="3513533" y="1494154"/>
                  <a:pt x="3567111" y="1380763"/>
                </a:cubicBezTo>
                <a:cubicBezTo>
                  <a:pt x="3606402" y="1462171"/>
                  <a:pt x="3563540" y="1537765"/>
                  <a:pt x="3542109" y="1613360"/>
                </a:cubicBezTo>
                <a:cubicBezTo>
                  <a:pt x="3524249" y="1677323"/>
                  <a:pt x="3520677" y="1735472"/>
                  <a:pt x="3631405" y="1741287"/>
                </a:cubicBezTo>
                <a:cubicBezTo>
                  <a:pt x="3642121" y="1741287"/>
                  <a:pt x="3649265" y="1741287"/>
                  <a:pt x="3659980" y="1741287"/>
                </a:cubicBezTo>
                <a:cubicBezTo>
                  <a:pt x="3706414" y="1718028"/>
                  <a:pt x="3727846" y="1686046"/>
                  <a:pt x="3742133" y="1645341"/>
                </a:cubicBezTo>
                <a:cubicBezTo>
                  <a:pt x="3749277" y="1622082"/>
                  <a:pt x="3763564" y="1590100"/>
                  <a:pt x="3795712" y="1590100"/>
                </a:cubicBezTo>
                <a:cubicBezTo>
                  <a:pt x="3917155" y="1593007"/>
                  <a:pt x="3952874" y="1514506"/>
                  <a:pt x="3988593" y="1438912"/>
                </a:cubicBezTo>
                <a:cubicBezTo>
                  <a:pt x="4049315" y="1479616"/>
                  <a:pt x="4006452" y="1514506"/>
                  <a:pt x="4010024" y="1546488"/>
                </a:cubicBezTo>
                <a:cubicBezTo>
                  <a:pt x="4013596" y="1566840"/>
                  <a:pt x="4017167" y="1587192"/>
                  <a:pt x="4049315" y="1587192"/>
                </a:cubicBezTo>
                <a:cubicBezTo>
                  <a:pt x="4074317" y="1587192"/>
                  <a:pt x="4106465" y="1578470"/>
                  <a:pt x="4106465" y="1558118"/>
                </a:cubicBezTo>
                <a:cubicBezTo>
                  <a:pt x="4110036" y="1430190"/>
                  <a:pt x="4281487" y="1357503"/>
                  <a:pt x="4281487" y="1223760"/>
                </a:cubicBezTo>
                <a:cubicBezTo>
                  <a:pt x="4281487" y="1142351"/>
                  <a:pt x="4377927" y="1264465"/>
                  <a:pt x="4417219" y="1197593"/>
                </a:cubicBezTo>
                <a:cubicBezTo>
                  <a:pt x="4427935" y="1183056"/>
                  <a:pt x="4442220" y="1238297"/>
                  <a:pt x="4438649" y="1261557"/>
                </a:cubicBezTo>
                <a:cubicBezTo>
                  <a:pt x="4435078" y="1284817"/>
                  <a:pt x="4410074" y="1305169"/>
                  <a:pt x="4427935" y="1334243"/>
                </a:cubicBezTo>
                <a:cubicBezTo>
                  <a:pt x="4492228" y="1348781"/>
                  <a:pt x="4517230" y="1310983"/>
                  <a:pt x="4535090" y="1276094"/>
                </a:cubicBezTo>
                <a:cubicBezTo>
                  <a:pt x="4577952" y="1200500"/>
                  <a:pt x="4627958" y="1124907"/>
                  <a:pt x="4642246" y="1040590"/>
                </a:cubicBezTo>
                <a:cubicBezTo>
                  <a:pt x="4645817" y="1011516"/>
                  <a:pt x="4663677" y="994071"/>
                  <a:pt x="4699396" y="996979"/>
                </a:cubicBezTo>
                <a:cubicBezTo>
                  <a:pt x="4745832" y="1002793"/>
                  <a:pt x="4731544" y="1031868"/>
                  <a:pt x="4727971" y="1055128"/>
                </a:cubicBezTo>
                <a:cubicBezTo>
                  <a:pt x="4724399" y="1069665"/>
                  <a:pt x="4713683" y="1084202"/>
                  <a:pt x="4738688" y="1098740"/>
                </a:cubicBezTo>
                <a:cubicBezTo>
                  <a:pt x="4992291" y="758568"/>
                  <a:pt x="4978002" y="578305"/>
                  <a:pt x="5185172" y="197429"/>
                </a:cubicBezTo>
                <a:cubicBezTo>
                  <a:pt x="5224462" y="281744"/>
                  <a:pt x="5195887" y="342801"/>
                  <a:pt x="5188744" y="400950"/>
                </a:cubicBezTo>
                <a:cubicBezTo>
                  <a:pt x="5170883" y="546323"/>
                  <a:pt x="5138736" y="456192"/>
                  <a:pt x="5117306" y="601565"/>
                </a:cubicBezTo>
                <a:cubicBezTo>
                  <a:pt x="5106590" y="671344"/>
                  <a:pt x="5070871" y="735308"/>
                  <a:pt x="5128021" y="813809"/>
                </a:cubicBezTo>
                <a:cubicBezTo>
                  <a:pt x="5167312" y="866143"/>
                  <a:pt x="5124450" y="950459"/>
                  <a:pt x="5092302" y="1014423"/>
                </a:cubicBezTo>
                <a:cubicBezTo>
                  <a:pt x="5063727" y="1066758"/>
                  <a:pt x="5056585" y="1119092"/>
                  <a:pt x="5092302" y="1188871"/>
                </a:cubicBezTo>
                <a:cubicBezTo>
                  <a:pt x="5113734" y="1124907"/>
                  <a:pt x="5131592" y="1075480"/>
                  <a:pt x="5145880" y="1026053"/>
                </a:cubicBezTo>
                <a:cubicBezTo>
                  <a:pt x="5156596" y="985349"/>
                  <a:pt x="5181600" y="962089"/>
                  <a:pt x="5235177" y="964997"/>
                </a:cubicBezTo>
                <a:cubicBezTo>
                  <a:pt x="5263752" y="964997"/>
                  <a:pt x="5303044" y="956275"/>
                  <a:pt x="5317331" y="985349"/>
                </a:cubicBezTo>
                <a:cubicBezTo>
                  <a:pt x="5331618" y="1008608"/>
                  <a:pt x="5317331" y="1040590"/>
                  <a:pt x="5292327" y="1052221"/>
                </a:cubicBezTo>
                <a:cubicBezTo>
                  <a:pt x="5245894" y="1066758"/>
                  <a:pt x="5203031" y="1081295"/>
                  <a:pt x="5199458" y="1130722"/>
                </a:cubicBezTo>
                <a:cubicBezTo>
                  <a:pt x="5192315" y="1197593"/>
                  <a:pt x="5220889" y="1159796"/>
                  <a:pt x="5256608" y="1148166"/>
                </a:cubicBezTo>
                <a:cubicBezTo>
                  <a:pt x="5295899" y="1136536"/>
                  <a:pt x="5306616" y="1171426"/>
                  <a:pt x="5299471" y="1194686"/>
                </a:cubicBezTo>
                <a:cubicBezTo>
                  <a:pt x="5267324" y="1281909"/>
                  <a:pt x="5324474" y="1372040"/>
                  <a:pt x="5278039" y="1462171"/>
                </a:cubicBezTo>
                <a:cubicBezTo>
                  <a:pt x="5392339" y="1438912"/>
                  <a:pt x="5442347" y="1389485"/>
                  <a:pt x="5460205" y="1284817"/>
                </a:cubicBezTo>
                <a:cubicBezTo>
                  <a:pt x="5463777" y="1247020"/>
                  <a:pt x="5456634" y="1206315"/>
                  <a:pt x="5488780" y="1171426"/>
                </a:cubicBezTo>
                <a:cubicBezTo>
                  <a:pt x="5502175" y="1156162"/>
                  <a:pt x="5517579" y="1140898"/>
                  <a:pt x="5539513" y="1140353"/>
                </a:cubicBezTo>
                <a:lnTo>
                  <a:pt x="5552720" y="1143022"/>
                </a:lnTo>
                <a:lnTo>
                  <a:pt x="5574208" y="1115811"/>
                </a:lnTo>
                <a:cubicBezTo>
                  <a:pt x="5609034" y="1085646"/>
                  <a:pt x="5659040" y="1068202"/>
                  <a:pt x="5734050" y="1075470"/>
                </a:cubicBezTo>
                <a:cubicBezTo>
                  <a:pt x="5776912" y="1078377"/>
                  <a:pt x="5809058" y="1055118"/>
                  <a:pt x="5798343" y="1020228"/>
                </a:cubicBezTo>
                <a:cubicBezTo>
                  <a:pt x="5776912" y="953357"/>
                  <a:pt x="5837634" y="921375"/>
                  <a:pt x="5884068" y="883578"/>
                </a:cubicBezTo>
                <a:cubicBezTo>
                  <a:pt x="5966221" y="816706"/>
                  <a:pt x="6051947" y="752742"/>
                  <a:pt x="6066234" y="645166"/>
                </a:cubicBezTo>
                <a:cubicBezTo>
                  <a:pt x="6130528" y="665519"/>
                  <a:pt x="6123384" y="700408"/>
                  <a:pt x="6109096" y="732391"/>
                </a:cubicBezTo>
                <a:cubicBezTo>
                  <a:pt x="6073377" y="816706"/>
                  <a:pt x="6034087" y="901023"/>
                  <a:pt x="5998368" y="985338"/>
                </a:cubicBezTo>
                <a:cubicBezTo>
                  <a:pt x="5976937" y="1040581"/>
                  <a:pt x="5944790" y="1095822"/>
                  <a:pt x="5969793" y="1168509"/>
                </a:cubicBezTo>
                <a:cubicBezTo>
                  <a:pt x="6098380" y="1104545"/>
                  <a:pt x="6123384" y="996969"/>
                  <a:pt x="6162674" y="909745"/>
                </a:cubicBezTo>
                <a:cubicBezTo>
                  <a:pt x="6212681" y="802169"/>
                  <a:pt x="6305549" y="738205"/>
                  <a:pt x="6412705" y="659704"/>
                </a:cubicBezTo>
                <a:cubicBezTo>
                  <a:pt x="6441280" y="738205"/>
                  <a:pt x="6362699" y="787632"/>
                  <a:pt x="6366271" y="851596"/>
                </a:cubicBezTo>
                <a:cubicBezTo>
                  <a:pt x="6376987" y="854503"/>
                  <a:pt x="6398418" y="860319"/>
                  <a:pt x="6398418" y="860319"/>
                </a:cubicBezTo>
                <a:cubicBezTo>
                  <a:pt x="6455568" y="755650"/>
                  <a:pt x="6562724" y="709131"/>
                  <a:pt x="6694884" y="691686"/>
                </a:cubicBezTo>
                <a:cubicBezTo>
                  <a:pt x="6762750" y="685871"/>
                  <a:pt x="6784181" y="648074"/>
                  <a:pt x="6816327" y="610277"/>
                </a:cubicBezTo>
                <a:cubicBezTo>
                  <a:pt x="6927056" y="482349"/>
                  <a:pt x="7027068" y="345699"/>
                  <a:pt x="7177087" y="238123"/>
                </a:cubicBezTo>
                <a:cubicBezTo>
                  <a:pt x="7159228" y="363144"/>
                  <a:pt x="7059215" y="461997"/>
                  <a:pt x="7016353" y="592833"/>
                </a:cubicBezTo>
                <a:cubicBezTo>
                  <a:pt x="7180659" y="488164"/>
                  <a:pt x="7266384" y="351513"/>
                  <a:pt x="7366396" y="226493"/>
                </a:cubicBezTo>
                <a:cubicBezTo>
                  <a:pt x="7412830" y="168344"/>
                  <a:pt x="7469981" y="116010"/>
                  <a:pt x="7494984" y="49138"/>
                </a:cubicBezTo>
                <a:cubicBezTo>
                  <a:pt x="7500342" y="31693"/>
                  <a:pt x="7511727" y="4436"/>
                  <a:pt x="7538181" y="484"/>
                </a:cubicBezTo>
                <a:close/>
              </a:path>
            </a:pathLst>
          </a:custGeom>
          <a:solidFill>
            <a:srgbClr val="EB718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A81F27-E190-4D38-9DDB-D8E779FBE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sr-Latn-ME"/>
              <a:t>Značaj dinamike tjelesnih fluida – održavanje balansa</a:t>
            </a:r>
            <a:endParaRPr lang="en-GB" dirty="0"/>
          </a:p>
        </p:txBody>
      </p:sp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id="{93093F03-C70D-42FB-A1B6-1B4B5CCDF2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9201833"/>
              </p:ext>
            </p:extLst>
          </p:nvPr>
        </p:nvGraphicFramePr>
        <p:xfrm>
          <a:off x="838200" y="2011363"/>
          <a:ext cx="10515600" cy="4160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3597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BE20309-1FB9-4818-BAFA-9C4C05341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rgbClr val="EB718C">
              <a:alpha val="20000"/>
            </a:srgb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FF7533-5A58-4928-A192-57CE21639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312"/>
            <a:ext cx="3524250" cy="5431376"/>
          </a:xfrm>
        </p:spPr>
        <p:txBody>
          <a:bodyPr>
            <a:normAutofit/>
          </a:bodyPr>
          <a:lstStyle/>
          <a:p>
            <a:r>
              <a:rPr lang="sr-Latn-ME" dirty="0"/>
              <a:t>Buferski sistemi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9705D-B331-4DFE-97C0-30F3CF1FC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713313"/>
            <a:ext cx="5257801" cy="543137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r-Latn-ME" sz="2000"/>
              <a:t>Sastoje se od slabih kisjelina i anjona koji nastaju njihovom disocijacijom, a koji funkcionišu kao slabe baze. </a:t>
            </a:r>
          </a:p>
          <a:p>
            <a:pPr marL="0" indent="0">
              <a:buNone/>
            </a:pPr>
            <a:r>
              <a:rPr lang="sr-Latn-ME" sz="2000"/>
              <a:t>U rastvoru molekuli slabe kisjeline i anjoni su u ravnotežnom stanju. </a:t>
            </a:r>
          </a:p>
          <a:p>
            <a:pPr marL="0" indent="0">
              <a:buNone/>
            </a:pPr>
            <a:r>
              <a:rPr lang="sr-Latn-ME" sz="2000"/>
              <a:t>Dodavanje H jona u rastvor narušava se ravnoteža tako što će se stvarati dodatni molekuli slabe kisjeline koji će uklanjati H jone iz rastvora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35754937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BE20309-1FB9-4818-BAFA-9C4C05341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rgbClr val="EB718C">
              <a:alpha val="20000"/>
            </a:srgb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916DEE-D2EA-451C-B1AF-24916C8A3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312"/>
            <a:ext cx="3524250" cy="5431376"/>
          </a:xfrm>
        </p:spPr>
        <p:txBody>
          <a:bodyPr>
            <a:normAutofit/>
          </a:bodyPr>
          <a:lstStyle/>
          <a:p>
            <a:r>
              <a:rPr lang="sr-Latn-ME" dirty="0"/>
              <a:t>Glavni buferski sistemi tijela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1A96B-7CC9-4C3F-BA51-6D63CF8A1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713313"/>
            <a:ext cx="5257801" cy="5431376"/>
          </a:xfrm>
        </p:spPr>
        <p:txBody>
          <a:bodyPr anchor="ctr">
            <a:normAutofit/>
          </a:bodyPr>
          <a:lstStyle/>
          <a:p>
            <a:pPr marL="514350" indent="-514350">
              <a:buAutoNum type="arabicPeriod"/>
            </a:pPr>
            <a:r>
              <a:rPr lang="sr-Latn-ME" sz="2000"/>
              <a:t>Proteinski buferski sistemi – odgovrni za održavanje pH u ECT i ICT</a:t>
            </a:r>
          </a:p>
          <a:p>
            <a:pPr marL="514350" indent="-514350">
              <a:buAutoNum type="arabicPeriod"/>
            </a:pPr>
            <a:r>
              <a:rPr lang="sr-Latn-ME" sz="2000"/>
              <a:t>Buferski sistem ugljene kisjelina-bikarbonati – najvažniji za očuvanje pH koncentracije ECT</a:t>
            </a:r>
          </a:p>
          <a:p>
            <a:pPr marL="514350" indent="-514350">
              <a:buAutoNum type="arabicPeriod"/>
            </a:pPr>
            <a:r>
              <a:rPr lang="sr-Latn-ME" sz="2000"/>
              <a:t>Fosfatni bufer – za održavanje pH koncentracije ICT i urina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31220223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C2C0E58-646E-492A-86B4-FEF07C731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025" y="66674"/>
            <a:ext cx="9448800" cy="652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8175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F42A1-01B4-4362-A0A6-2E203889B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Proteinski buferski sistem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0DF54-35BA-4B9B-A0D3-656DAD32FC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Latn-ME" dirty="0"/>
              <a:t>Sposobnost amino kisjelina da odgovore na promjene pH koncentracije može da bude dvojaka, prihvatanjem ili otpuštanjem H jona</a:t>
            </a:r>
          </a:p>
          <a:p>
            <a:pPr marL="514350" indent="-514350">
              <a:buAutoNum type="arabicPeriod"/>
            </a:pPr>
            <a:r>
              <a:rPr lang="sr-Latn-ME" dirty="0"/>
              <a:t>Ukoliko pH koncentracija raste (alkalna sredina) – amino kisjeline se ponašaju kao kisjeline i otpuštaju H jone (COOH)</a:t>
            </a:r>
          </a:p>
          <a:p>
            <a:pPr marL="514350" indent="-514350">
              <a:buAutoNum type="arabicPeriod"/>
            </a:pPr>
            <a:r>
              <a:rPr lang="sr-Latn-ME" dirty="0"/>
              <a:t>Ukoliko pH koncentracija opada (kisjela sredina) – amino kisjeline se ponašaju kao baze i absorbuju H jone (NH3 grupa)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378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C8246FC-B630-4E02-9A85-448A2BAEF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1" y="1343024"/>
            <a:ext cx="10334624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0284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7">
            <a:extLst>
              <a:ext uri="{FF2B5EF4-FFF2-40B4-BE49-F238E27FC236}">
                <a16:creationId xmlns:a16="http://schemas.microsoft.com/office/drawing/2014/main" id="{17718681-A12E-49D6-9925-DD7C68176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9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rgbClr val="EB718C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B09EB-9C47-4E5C-AD8A-1D728C60C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713313"/>
            <a:ext cx="5257801" cy="543137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r-Latn-ME" sz="2000" dirty="0"/>
              <a:t>Proteinski buferski sistemi su posebno važni za održavanje pH koncentracije ECT i to slijedećim mehanizmima:</a:t>
            </a:r>
          </a:p>
          <a:p>
            <a:pPr marL="514350" indent="-514350">
              <a:buAutoNum type="arabicPeriod"/>
            </a:pPr>
            <a:r>
              <a:rPr lang="sr-Latn-ME" sz="2000" dirty="0"/>
              <a:t>kada pH konc ECT pada, ćelije pumpaju H jone iz ECT u ICT gdje oni bivaju buferisani uz pomoć intaćelijskih proteina</a:t>
            </a:r>
          </a:p>
          <a:p>
            <a:pPr marL="514350" indent="-514350">
              <a:buAutoNum type="arabicPeriod"/>
            </a:pPr>
            <a:r>
              <a:rPr lang="sr-Latn-ME" sz="2000" dirty="0"/>
              <a:t>Kada pH konc ECT raste, H joni se pumpaju iz ICT u ECT a K joni obratno iz ECT u ICT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793491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F651-A03C-4AB3-922B-6C9AEA77C1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Posebno važan je hemoglobin kao proteinski buferski sistem eritrocita i on je jedini intraćelijski buferski sistem koji može </a:t>
            </a:r>
            <a:r>
              <a:rPr lang="sr-Latn-M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odmah</a:t>
            </a:r>
            <a:r>
              <a:rPr lang="sr-Latn-ME" dirty="0"/>
              <a:t> da ostvari efekte na pH koncentraciju ECT (plazma).</a:t>
            </a:r>
          </a:p>
          <a:p>
            <a:pPr marL="0" indent="0">
              <a:buNone/>
            </a:pPr>
            <a:r>
              <a:rPr lang="sr-Latn-ME" dirty="0"/>
              <a:t>Ovaj buferski sistem pomaže u preveniranju drastičnih promjena pH koncentracije plazme kao posledica povećanja ili smanjenja parcijalnog pritiska CO2.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17804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2C60C-1C3B-4848-A149-07F0962B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Ugljena kisjelina-bikarbonatni buferski sistem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8F695-4AFC-4C68-BAA3-8857A775E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Radi se o disocijacionim karakteristikama ugljene kisjeline kao slabe kisjeline.</a:t>
            </a:r>
          </a:p>
          <a:p>
            <a:pPr marL="0" indent="0">
              <a:buNone/>
            </a:pPr>
            <a:r>
              <a:rPr lang="sr-Latn-ME" dirty="0"/>
              <a:t>H joni veoma brzo reaguju sa HCO3 jonima gradeći H2CO3 koja disosuje u H2O i CO2. </a:t>
            </a:r>
          </a:p>
          <a:p>
            <a:pPr marL="0" indent="0">
              <a:buNone/>
            </a:pPr>
            <a:r>
              <a:rPr lang="sr-Latn-ME" dirty="0"/>
              <a:t>Primarna uloga ovog buferskog sistema jeste prevencija promjena pH koncentracije koja je posledica djelovanja organskih kisjelina u ECT,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78196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056ABA-67E4-4770-82BB-9983D7BDB4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0214"/>
            <a:ext cx="10515600" cy="5461986"/>
          </a:xfrm>
        </p:spPr>
        <p:txBody>
          <a:bodyPr/>
          <a:lstStyle/>
          <a:p>
            <a:pPr marL="0" indent="0">
              <a:buNone/>
            </a:pPr>
            <a:r>
              <a:rPr lang="sr-Latn-ME" dirty="0"/>
              <a:t>Ograničenja su:</a:t>
            </a:r>
          </a:p>
          <a:p>
            <a:pPr marL="514350" indent="-514350">
              <a:buAutoNum type="arabicPeriod"/>
            </a:pPr>
            <a:r>
              <a:rPr lang="sr-Latn-ME" dirty="0"/>
              <a:t>Nemože da zaštiti ECT od promjena pH koncentracija koje su posledica povećanih ili smanjenih koncentracija CO2</a:t>
            </a:r>
          </a:p>
          <a:p>
            <a:pPr marL="514350" indent="-514350">
              <a:buAutoNum type="arabicPeriod"/>
            </a:pPr>
            <a:r>
              <a:rPr lang="sr-Latn-ME" dirty="0"/>
              <a:t>Funkcioniše samo ukoliko respiratorni sistem i njegovi kontrolni centri funkcionišu normalno</a:t>
            </a:r>
          </a:p>
          <a:p>
            <a:pPr marL="514350" indent="-514350">
              <a:buAutoNum type="arabicPeriod"/>
            </a:pPr>
            <a:r>
              <a:rPr lang="sr-Latn-ME" dirty="0"/>
              <a:t>Aktivnost kisjeline je ograničena količinom raspoloživih HCO3 jona (tjelesne tečnosti sadrže velike rezerve HCO3 jona kao NaHCO3; na nivou distalnih tubula bubrega se resorbuju HCO3 joni dok se H joni sekretuju u urin)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10908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6E4CD457-E37B-4177-94C9-92C24E732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30FA64E-D431-40FA-B5ED-3E9ADE51FC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327" b="1667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19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0">
            <a:extLst>
              <a:ext uri="{FF2B5EF4-FFF2-40B4-BE49-F238E27FC236}">
                <a16:creationId xmlns:a16="http://schemas.microsoft.com/office/drawing/2014/main" id="{DA8886A6-5426-494B-96D8-D962D2BA0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2">
            <a:extLst>
              <a:ext uri="{FF2B5EF4-FFF2-40B4-BE49-F238E27FC236}">
                <a16:creationId xmlns:a16="http://schemas.microsoft.com/office/drawing/2014/main" id="{AA3ED336-C09E-46E8-9774-B977D15FC5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2347"/>
            <a:ext cx="12191999" cy="6105653"/>
          </a:xfrm>
          <a:custGeom>
            <a:avLst/>
            <a:gdLst>
              <a:gd name="connsiteX0" fmla="*/ 7538181 w 12191999"/>
              <a:gd name="connsiteY0" fmla="*/ 484 h 6105653"/>
              <a:gd name="connsiteX1" fmla="*/ 7569993 w 12191999"/>
              <a:gd name="connsiteY1" fmla="*/ 5527 h 6105653"/>
              <a:gd name="connsiteX2" fmla="*/ 7587853 w 12191999"/>
              <a:gd name="connsiteY2" fmla="*/ 84028 h 6105653"/>
              <a:gd name="connsiteX3" fmla="*/ 7559278 w 12191999"/>
              <a:gd name="connsiteY3" fmla="*/ 325347 h 6105653"/>
              <a:gd name="connsiteX4" fmla="*/ 7795021 w 12191999"/>
              <a:gd name="connsiteY4" fmla="*/ 25878 h 6105653"/>
              <a:gd name="connsiteX5" fmla="*/ 7759302 w 12191999"/>
              <a:gd name="connsiteY5" fmla="*/ 249752 h 6105653"/>
              <a:gd name="connsiteX6" fmla="*/ 7852171 w 12191999"/>
              <a:gd name="connsiteY6" fmla="*/ 313717 h 6105653"/>
              <a:gd name="connsiteX7" fmla="*/ 8002190 w 12191999"/>
              <a:gd name="connsiteY7" fmla="*/ 418385 h 6105653"/>
              <a:gd name="connsiteX8" fmla="*/ 8084343 w 12191999"/>
              <a:gd name="connsiteY8" fmla="*/ 491072 h 6105653"/>
              <a:gd name="connsiteX9" fmla="*/ 8348662 w 12191999"/>
              <a:gd name="connsiteY9" fmla="*/ 520146 h 6105653"/>
              <a:gd name="connsiteX10" fmla="*/ 8637984 w 12191999"/>
              <a:gd name="connsiteY10" fmla="*/ 459090 h 6105653"/>
              <a:gd name="connsiteX11" fmla="*/ 8784431 w 12191999"/>
              <a:gd name="connsiteY11" fmla="*/ 290457 h 6105653"/>
              <a:gd name="connsiteX12" fmla="*/ 8948737 w 12191999"/>
              <a:gd name="connsiteY12" fmla="*/ 339884 h 6105653"/>
              <a:gd name="connsiteX13" fmla="*/ 8848725 w 12191999"/>
              <a:gd name="connsiteY13" fmla="*/ 697501 h 6105653"/>
              <a:gd name="connsiteX14" fmla="*/ 9238059 w 12191999"/>
              <a:gd name="connsiteY14" fmla="*/ 165437 h 6105653"/>
              <a:gd name="connsiteX15" fmla="*/ 9255919 w 12191999"/>
              <a:gd name="connsiteY15" fmla="*/ 255567 h 6105653"/>
              <a:gd name="connsiteX16" fmla="*/ 9477374 w 12191999"/>
              <a:gd name="connsiteY16" fmla="*/ 578295 h 6105653"/>
              <a:gd name="connsiteX17" fmla="*/ 9488091 w 12191999"/>
              <a:gd name="connsiteY17" fmla="*/ 595740 h 6105653"/>
              <a:gd name="connsiteX18" fmla="*/ 9627393 w 12191999"/>
              <a:gd name="connsiteY18" fmla="*/ 650981 h 6105653"/>
              <a:gd name="connsiteX19" fmla="*/ 9648824 w 12191999"/>
              <a:gd name="connsiteY19" fmla="*/ 825429 h 6105653"/>
              <a:gd name="connsiteX20" fmla="*/ 9616678 w 12191999"/>
              <a:gd name="connsiteY20" fmla="*/ 970802 h 6105653"/>
              <a:gd name="connsiteX21" fmla="*/ 9655968 w 12191999"/>
              <a:gd name="connsiteY21" fmla="*/ 1127805 h 6105653"/>
              <a:gd name="connsiteX22" fmla="*/ 9638109 w 12191999"/>
              <a:gd name="connsiteY22" fmla="*/ 1267362 h 6105653"/>
              <a:gd name="connsiteX23" fmla="*/ 9663111 w 12191999"/>
              <a:gd name="connsiteY23" fmla="*/ 1386568 h 6105653"/>
              <a:gd name="connsiteX24" fmla="*/ 9780984 w 12191999"/>
              <a:gd name="connsiteY24" fmla="*/ 1270269 h 6105653"/>
              <a:gd name="connsiteX25" fmla="*/ 9780984 w 12191999"/>
              <a:gd name="connsiteY25" fmla="*/ 1107452 h 6105653"/>
              <a:gd name="connsiteX26" fmla="*/ 9855993 w 12191999"/>
              <a:gd name="connsiteY26" fmla="*/ 991154 h 6105653"/>
              <a:gd name="connsiteX27" fmla="*/ 9991724 w 12191999"/>
              <a:gd name="connsiteY27" fmla="*/ 880670 h 6105653"/>
              <a:gd name="connsiteX28" fmla="*/ 10209609 w 12191999"/>
              <a:gd name="connsiteY28" fmla="*/ 491071 h 6105653"/>
              <a:gd name="connsiteX29" fmla="*/ 10291762 w 12191999"/>
              <a:gd name="connsiteY29" fmla="*/ 421292 h 6105653"/>
              <a:gd name="connsiteX30" fmla="*/ 9973865 w 12191999"/>
              <a:gd name="connsiteY30" fmla="*/ 1531941 h 6105653"/>
              <a:gd name="connsiteX31" fmla="*/ 10106024 w 12191999"/>
              <a:gd name="connsiteY31" fmla="*/ 1188861 h 6105653"/>
              <a:gd name="connsiteX32" fmla="*/ 10081022 w 12191999"/>
              <a:gd name="connsiteY32" fmla="*/ 1421458 h 6105653"/>
              <a:gd name="connsiteX33" fmla="*/ 10170318 w 12191999"/>
              <a:gd name="connsiteY33" fmla="*/ 1549385 h 6105653"/>
              <a:gd name="connsiteX34" fmla="*/ 10198893 w 12191999"/>
              <a:gd name="connsiteY34" fmla="*/ 1549385 h 6105653"/>
              <a:gd name="connsiteX35" fmla="*/ 10281046 w 12191999"/>
              <a:gd name="connsiteY35" fmla="*/ 1453439 h 6105653"/>
              <a:gd name="connsiteX36" fmla="*/ 10334625 w 12191999"/>
              <a:gd name="connsiteY36" fmla="*/ 1398198 h 6105653"/>
              <a:gd name="connsiteX37" fmla="*/ 10527506 w 12191999"/>
              <a:gd name="connsiteY37" fmla="*/ 1247010 h 6105653"/>
              <a:gd name="connsiteX38" fmla="*/ 10548937 w 12191999"/>
              <a:gd name="connsiteY38" fmla="*/ 1354586 h 6105653"/>
              <a:gd name="connsiteX39" fmla="*/ 10588228 w 12191999"/>
              <a:gd name="connsiteY39" fmla="*/ 1395290 h 6105653"/>
              <a:gd name="connsiteX40" fmla="*/ 10645378 w 12191999"/>
              <a:gd name="connsiteY40" fmla="*/ 1366216 h 6105653"/>
              <a:gd name="connsiteX41" fmla="*/ 10820400 w 12191999"/>
              <a:gd name="connsiteY41" fmla="*/ 1031858 h 6105653"/>
              <a:gd name="connsiteX42" fmla="*/ 10956131 w 12191999"/>
              <a:gd name="connsiteY42" fmla="*/ 1005691 h 6105653"/>
              <a:gd name="connsiteX43" fmla="*/ 10977562 w 12191999"/>
              <a:gd name="connsiteY43" fmla="*/ 1069655 h 6105653"/>
              <a:gd name="connsiteX44" fmla="*/ 10966847 w 12191999"/>
              <a:gd name="connsiteY44" fmla="*/ 1142341 h 6105653"/>
              <a:gd name="connsiteX45" fmla="*/ 11074003 w 12191999"/>
              <a:gd name="connsiteY45" fmla="*/ 1084192 h 6105653"/>
              <a:gd name="connsiteX46" fmla="*/ 11181159 w 12191999"/>
              <a:gd name="connsiteY46" fmla="*/ 848688 h 6105653"/>
              <a:gd name="connsiteX47" fmla="*/ 11238309 w 12191999"/>
              <a:gd name="connsiteY47" fmla="*/ 805077 h 6105653"/>
              <a:gd name="connsiteX48" fmla="*/ 11266884 w 12191999"/>
              <a:gd name="connsiteY48" fmla="*/ 863226 h 6105653"/>
              <a:gd name="connsiteX49" fmla="*/ 11277600 w 12191999"/>
              <a:gd name="connsiteY49" fmla="*/ 906838 h 6105653"/>
              <a:gd name="connsiteX50" fmla="*/ 11724084 w 12191999"/>
              <a:gd name="connsiteY50" fmla="*/ 5527 h 6105653"/>
              <a:gd name="connsiteX51" fmla="*/ 11727656 w 12191999"/>
              <a:gd name="connsiteY51" fmla="*/ 209048 h 6105653"/>
              <a:gd name="connsiteX52" fmla="*/ 11656218 w 12191999"/>
              <a:gd name="connsiteY52" fmla="*/ 409663 h 6105653"/>
              <a:gd name="connsiteX53" fmla="*/ 11666934 w 12191999"/>
              <a:gd name="connsiteY53" fmla="*/ 621907 h 6105653"/>
              <a:gd name="connsiteX54" fmla="*/ 11631215 w 12191999"/>
              <a:gd name="connsiteY54" fmla="*/ 822521 h 6105653"/>
              <a:gd name="connsiteX55" fmla="*/ 11631215 w 12191999"/>
              <a:gd name="connsiteY55" fmla="*/ 996969 h 6105653"/>
              <a:gd name="connsiteX56" fmla="*/ 11684793 w 12191999"/>
              <a:gd name="connsiteY56" fmla="*/ 834151 h 6105653"/>
              <a:gd name="connsiteX57" fmla="*/ 11774090 w 12191999"/>
              <a:gd name="connsiteY57" fmla="*/ 773095 h 6105653"/>
              <a:gd name="connsiteX58" fmla="*/ 11856243 w 12191999"/>
              <a:gd name="connsiteY58" fmla="*/ 793447 h 6105653"/>
              <a:gd name="connsiteX59" fmla="*/ 11831240 w 12191999"/>
              <a:gd name="connsiteY59" fmla="*/ 860319 h 6105653"/>
              <a:gd name="connsiteX60" fmla="*/ 11738371 w 12191999"/>
              <a:gd name="connsiteY60" fmla="*/ 938820 h 6105653"/>
              <a:gd name="connsiteX61" fmla="*/ 11795521 w 12191999"/>
              <a:gd name="connsiteY61" fmla="*/ 956264 h 6105653"/>
              <a:gd name="connsiteX62" fmla="*/ 11838384 w 12191999"/>
              <a:gd name="connsiteY62" fmla="*/ 1002784 h 6105653"/>
              <a:gd name="connsiteX63" fmla="*/ 11816952 w 12191999"/>
              <a:gd name="connsiteY63" fmla="*/ 1270269 h 6105653"/>
              <a:gd name="connsiteX64" fmla="*/ 11999118 w 12191999"/>
              <a:gd name="connsiteY64" fmla="*/ 1092915 h 6105653"/>
              <a:gd name="connsiteX65" fmla="*/ 12027693 w 12191999"/>
              <a:gd name="connsiteY65" fmla="*/ 979524 h 6105653"/>
              <a:gd name="connsiteX66" fmla="*/ 12102703 w 12191999"/>
              <a:gd name="connsiteY66" fmla="*/ 953357 h 6105653"/>
              <a:gd name="connsiteX67" fmla="*/ 12120562 w 12191999"/>
              <a:gd name="connsiteY67" fmla="*/ 1005691 h 6105653"/>
              <a:gd name="connsiteX68" fmla="*/ 12056268 w 12191999"/>
              <a:gd name="connsiteY68" fmla="*/ 1267362 h 6105653"/>
              <a:gd name="connsiteX69" fmla="*/ 12081272 w 12191999"/>
              <a:gd name="connsiteY69" fmla="*/ 1310974 h 6105653"/>
              <a:gd name="connsiteX70" fmla="*/ 12191999 w 12191999"/>
              <a:gd name="connsiteY70" fmla="*/ 1008598 h 6105653"/>
              <a:gd name="connsiteX71" fmla="*/ 12191999 w 12191999"/>
              <a:gd name="connsiteY71" fmla="*/ 6105653 h 6105653"/>
              <a:gd name="connsiteX72" fmla="*/ 0 w 12191999"/>
              <a:gd name="connsiteY72" fmla="*/ 6105653 h 6105653"/>
              <a:gd name="connsiteX73" fmla="*/ 0 w 12191999"/>
              <a:gd name="connsiteY73" fmla="*/ 927116 h 6105653"/>
              <a:gd name="connsiteX74" fmla="*/ 61930 w 12191999"/>
              <a:gd name="connsiteY74" fmla="*/ 902578 h 6105653"/>
              <a:gd name="connsiteX75" fmla="*/ 155971 w 12191999"/>
              <a:gd name="connsiteY75" fmla="*/ 883588 h 6105653"/>
              <a:gd name="connsiteX76" fmla="*/ 277414 w 12191999"/>
              <a:gd name="connsiteY76" fmla="*/ 802179 h 6105653"/>
              <a:gd name="connsiteX77" fmla="*/ 638174 w 12191999"/>
              <a:gd name="connsiteY77" fmla="*/ 430025 h 6105653"/>
              <a:gd name="connsiteX78" fmla="*/ 477440 w 12191999"/>
              <a:gd name="connsiteY78" fmla="*/ 784735 h 6105653"/>
              <a:gd name="connsiteX79" fmla="*/ 827483 w 12191999"/>
              <a:gd name="connsiteY79" fmla="*/ 418395 h 6105653"/>
              <a:gd name="connsiteX80" fmla="*/ 956071 w 12191999"/>
              <a:gd name="connsiteY80" fmla="*/ 241040 h 6105653"/>
              <a:gd name="connsiteX81" fmla="*/ 999268 w 12191999"/>
              <a:gd name="connsiteY81" fmla="*/ 192386 h 6105653"/>
              <a:gd name="connsiteX82" fmla="*/ 1031080 w 12191999"/>
              <a:gd name="connsiteY82" fmla="*/ 197429 h 6105653"/>
              <a:gd name="connsiteX83" fmla="*/ 1048940 w 12191999"/>
              <a:gd name="connsiteY83" fmla="*/ 275930 h 6105653"/>
              <a:gd name="connsiteX84" fmla="*/ 1020365 w 12191999"/>
              <a:gd name="connsiteY84" fmla="*/ 517249 h 6105653"/>
              <a:gd name="connsiteX85" fmla="*/ 1256108 w 12191999"/>
              <a:gd name="connsiteY85" fmla="*/ 217780 h 6105653"/>
              <a:gd name="connsiteX86" fmla="*/ 1220389 w 12191999"/>
              <a:gd name="connsiteY86" fmla="*/ 441654 h 6105653"/>
              <a:gd name="connsiteX87" fmla="*/ 1313258 w 12191999"/>
              <a:gd name="connsiteY87" fmla="*/ 505619 h 6105653"/>
              <a:gd name="connsiteX88" fmla="*/ 1463277 w 12191999"/>
              <a:gd name="connsiteY88" fmla="*/ 610287 h 6105653"/>
              <a:gd name="connsiteX89" fmla="*/ 1545430 w 12191999"/>
              <a:gd name="connsiteY89" fmla="*/ 682974 h 6105653"/>
              <a:gd name="connsiteX90" fmla="*/ 1809749 w 12191999"/>
              <a:gd name="connsiteY90" fmla="*/ 712048 h 6105653"/>
              <a:gd name="connsiteX91" fmla="*/ 2099071 w 12191999"/>
              <a:gd name="connsiteY91" fmla="*/ 650992 h 6105653"/>
              <a:gd name="connsiteX92" fmla="*/ 2245518 w 12191999"/>
              <a:gd name="connsiteY92" fmla="*/ 482359 h 6105653"/>
              <a:gd name="connsiteX93" fmla="*/ 2409824 w 12191999"/>
              <a:gd name="connsiteY93" fmla="*/ 531786 h 6105653"/>
              <a:gd name="connsiteX94" fmla="*/ 2309812 w 12191999"/>
              <a:gd name="connsiteY94" fmla="*/ 889403 h 6105653"/>
              <a:gd name="connsiteX95" fmla="*/ 2699146 w 12191999"/>
              <a:gd name="connsiteY95" fmla="*/ 357339 h 6105653"/>
              <a:gd name="connsiteX96" fmla="*/ 2717006 w 12191999"/>
              <a:gd name="connsiteY96" fmla="*/ 447469 h 6105653"/>
              <a:gd name="connsiteX97" fmla="*/ 2938461 w 12191999"/>
              <a:gd name="connsiteY97" fmla="*/ 770197 h 6105653"/>
              <a:gd name="connsiteX98" fmla="*/ 2949178 w 12191999"/>
              <a:gd name="connsiteY98" fmla="*/ 787642 h 6105653"/>
              <a:gd name="connsiteX99" fmla="*/ 3088480 w 12191999"/>
              <a:gd name="connsiteY99" fmla="*/ 842883 h 6105653"/>
              <a:gd name="connsiteX100" fmla="*/ 3109911 w 12191999"/>
              <a:gd name="connsiteY100" fmla="*/ 1017331 h 6105653"/>
              <a:gd name="connsiteX101" fmla="*/ 3077765 w 12191999"/>
              <a:gd name="connsiteY101" fmla="*/ 1162704 h 6105653"/>
              <a:gd name="connsiteX102" fmla="*/ 3117055 w 12191999"/>
              <a:gd name="connsiteY102" fmla="*/ 1319707 h 6105653"/>
              <a:gd name="connsiteX103" fmla="*/ 3099196 w 12191999"/>
              <a:gd name="connsiteY103" fmla="*/ 1459264 h 6105653"/>
              <a:gd name="connsiteX104" fmla="*/ 3124198 w 12191999"/>
              <a:gd name="connsiteY104" fmla="*/ 1578470 h 6105653"/>
              <a:gd name="connsiteX105" fmla="*/ 3242071 w 12191999"/>
              <a:gd name="connsiteY105" fmla="*/ 1462171 h 6105653"/>
              <a:gd name="connsiteX106" fmla="*/ 3242071 w 12191999"/>
              <a:gd name="connsiteY106" fmla="*/ 1299354 h 6105653"/>
              <a:gd name="connsiteX107" fmla="*/ 3317080 w 12191999"/>
              <a:gd name="connsiteY107" fmla="*/ 1183056 h 6105653"/>
              <a:gd name="connsiteX108" fmla="*/ 3452811 w 12191999"/>
              <a:gd name="connsiteY108" fmla="*/ 1072572 h 6105653"/>
              <a:gd name="connsiteX109" fmla="*/ 3670696 w 12191999"/>
              <a:gd name="connsiteY109" fmla="*/ 682973 h 6105653"/>
              <a:gd name="connsiteX110" fmla="*/ 3752849 w 12191999"/>
              <a:gd name="connsiteY110" fmla="*/ 613194 h 6105653"/>
              <a:gd name="connsiteX111" fmla="*/ 3434952 w 12191999"/>
              <a:gd name="connsiteY111" fmla="*/ 1723843 h 6105653"/>
              <a:gd name="connsiteX112" fmla="*/ 3567111 w 12191999"/>
              <a:gd name="connsiteY112" fmla="*/ 1380763 h 6105653"/>
              <a:gd name="connsiteX113" fmla="*/ 3542109 w 12191999"/>
              <a:gd name="connsiteY113" fmla="*/ 1613360 h 6105653"/>
              <a:gd name="connsiteX114" fmla="*/ 3631405 w 12191999"/>
              <a:gd name="connsiteY114" fmla="*/ 1741287 h 6105653"/>
              <a:gd name="connsiteX115" fmla="*/ 3659980 w 12191999"/>
              <a:gd name="connsiteY115" fmla="*/ 1741287 h 6105653"/>
              <a:gd name="connsiteX116" fmla="*/ 3742133 w 12191999"/>
              <a:gd name="connsiteY116" fmla="*/ 1645341 h 6105653"/>
              <a:gd name="connsiteX117" fmla="*/ 3795712 w 12191999"/>
              <a:gd name="connsiteY117" fmla="*/ 1590100 h 6105653"/>
              <a:gd name="connsiteX118" fmla="*/ 3988593 w 12191999"/>
              <a:gd name="connsiteY118" fmla="*/ 1438912 h 6105653"/>
              <a:gd name="connsiteX119" fmla="*/ 4010024 w 12191999"/>
              <a:gd name="connsiteY119" fmla="*/ 1546488 h 6105653"/>
              <a:gd name="connsiteX120" fmla="*/ 4049315 w 12191999"/>
              <a:gd name="connsiteY120" fmla="*/ 1587192 h 6105653"/>
              <a:gd name="connsiteX121" fmla="*/ 4106465 w 12191999"/>
              <a:gd name="connsiteY121" fmla="*/ 1558118 h 6105653"/>
              <a:gd name="connsiteX122" fmla="*/ 4281487 w 12191999"/>
              <a:gd name="connsiteY122" fmla="*/ 1223760 h 6105653"/>
              <a:gd name="connsiteX123" fmla="*/ 4417219 w 12191999"/>
              <a:gd name="connsiteY123" fmla="*/ 1197593 h 6105653"/>
              <a:gd name="connsiteX124" fmla="*/ 4438649 w 12191999"/>
              <a:gd name="connsiteY124" fmla="*/ 1261557 h 6105653"/>
              <a:gd name="connsiteX125" fmla="*/ 4427935 w 12191999"/>
              <a:gd name="connsiteY125" fmla="*/ 1334243 h 6105653"/>
              <a:gd name="connsiteX126" fmla="*/ 4535090 w 12191999"/>
              <a:gd name="connsiteY126" fmla="*/ 1276094 h 6105653"/>
              <a:gd name="connsiteX127" fmla="*/ 4642246 w 12191999"/>
              <a:gd name="connsiteY127" fmla="*/ 1040590 h 6105653"/>
              <a:gd name="connsiteX128" fmla="*/ 4699396 w 12191999"/>
              <a:gd name="connsiteY128" fmla="*/ 996979 h 6105653"/>
              <a:gd name="connsiteX129" fmla="*/ 4727971 w 12191999"/>
              <a:gd name="connsiteY129" fmla="*/ 1055128 h 6105653"/>
              <a:gd name="connsiteX130" fmla="*/ 4738688 w 12191999"/>
              <a:gd name="connsiteY130" fmla="*/ 1098740 h 6105653"/>
              <a:gd name="connsiteX131" fmla="*/ 5185172 w 12191999"/>
              <a:gd name="connsiteY131" fmla="*/ 197429 h 6105653"/>
              <a:gd name="connsiteX132" fmla="*/ 5188744 w 12191999"/>
              <a:gd name="connsiteY132" fmla="*/ 400950 h 6105653"/>
              <a:gd name="connsiteX133" fmla="*/ 5117306 w 12191999"/>
              <a:gd name="connsiteY133" fmla="*/ 601565 h 6105653"/>
              <a:gd name="connsiteX134" fmla="*/ 5128021 w 12191999"/>
              <a:gd name="connsiteY134" fmla="*/ 813809 h 6105653"/>
              <a:gd name="connsiteX135" fmla="*/ 5092302 w 12191999"/>
              <a:gd name="connsiteY135" fmla="*/ 1014423 h 6105653"/>
              <a:gd name="connsiteX136" fmla="*/ 5092302 w 12191999"/>
              <a:gd name="connsiteY136" fmla="*/ 1188871 h 6105653"/>
              <a:gd name="connsiteX137" fmla="*/ 5145880 w 12191999"/>
              <a:gd name="connsiteY137" fmla="*/ 1026053 h 6105653"/>
              <a:gd name="connsiteX138" fmla="*/ 5235177 w 12191999"/>
              <a:gd name="connsiteY138" fmla="*/ 964997 h 6105653"/>
              <a:gd name="connsiteX139" fmla="*/ 5317331 w 12191999"/>
              <a:gd name="connsiteY139" fmla="*/ 985349 h 6105653"/>
              <a:gd name="connsiteX140" fmla="*/ 5292327 w 12191999"/>
              <a:gd name="connsiteY140" fmla="*/ 1052221 h 6105653"/>
              <a:gd name="connsiteX141" fmla="*/ 5199458 w 12191999"/>
              <a:gd name="connsiteY141" fmla="*/ 1130722 h 6105653"/>
              <a:gd name="connsiteX142" fmla="*/ 5256608 w 12191999"/>
              <a:gd name="connsiteY142" fmla="*/ 1148166 h 6105653"/>
              <a:gd name="connsiteX143" fmla="*/ 5299471 w 12191999"/>
              <a:gd name="connsiteY143" fmla="*/ 1194686 h 6105653"/>
              <a:gd name="connsiteX144" fmla="*/ 5278039 w 12191999"/>
              <a:gd name="connsiteY144" fmla="*/ 1462171 h 6105653"/>
              <a:gd name="connsiteX145" fmla="*/ 5460205 w 12191999"/>
              <a:gd name="connsiteY145" fmla="*/ 1284817 h 6105653"/>
              <a:gd name="connsiteX146" fmla="*/ 5488780 w 12191999"/>
              <a:gd name="connsiteY146" fmla="*/ 1171426 h 6105653"/>
              <a:gd name="connsiteX147" fmla="*/ 5539513 w 12191999"/>
              <a:gd name="connsiteY147" fmla="*/ 1140353 h 6105653"/>
              <a:gd name="connsiteX148" fmla="*/ 5552720 w 12191999"/>
              <a:gd name="connsiteY148" fmla="*/ 1143022 h 6105653"/>
              <a:gd name="connsiteX149" fmla="*/ 5574208 w 12191999"/>
              <a:gd name="connsiteY149" fmla="*/ 1115811 h 6105653"/>
              <a:gd name="connsiteX150" fmla="*/ 5734050 w 12191999"/>
              <a:gd name="connsiteY150" fmla="*/ 1075470 h 6105653"/>
              <a:gd name="connsiteX151" fmla="*/ 5798343 w 12191999"/>
              <a:gd name="connsiteY151" fmla="*/ 1020228 h 6105653"/>
              <a:gd name="connsiteX152" fmla="*/ 5884068 w 12191999"/>
              <a:gd name="connsiteY152" fmla="*/ 883578 h 6105653"/>
              <a:gd name="connsiteX153" fmla="*/ 6066234 w 12191999"/>
              <a:gd name="connsiteY153" fmla="*/ 645166 h 6105653"/>
              <a:gd name="connsiteX154" fmla="*/ 6109096 w 12191999"/>
              <a:gd name="connsiteY154" fmla="*/ 732391 h 6105653"/>
              <a:gd name="connsiteX155" fmla="*/ 5998368 w 12191999"/>
              <a:gd name="connsiteY155" fmla="*/ 985338 h 6105653"/>
              <a:gd name="connsiteX156" fmla="*/ 5969793 w 12191999"/>
              <a:gd name="connsiteY156" fmla="*/ 1168509 h 6105653"/>
              <a:gd name="connsiteX157" fmla="*/ 6162674 w 12191999"/>
              <a:gd name="connsiteY157" fmla="*/ 909745 h 6105653"/>
              <a:gd name="connsiteX158" fmla="*/ 6412705 w 12191999"/>
              <a:gd name="connsiteY158" fmla="*/ 659704 h 6105653"/>
              <a:gd name="connsiteX159" fmla="*/ 6366271 w 12191999"/>
              <a:gd name="connsiteY159" fmla="*/ 851596 h 6105653"/>
              <a:gd name="connsiteX160" fmla="*/ 6398418 w 12191999"/>
              <a:gd name="connsiteY160" fmla="*/ 860319 h 6105653"/>
              <a:gd name="connsiteX161" fmla="*/ 6694884 w 12191999"/>
              <a:gd name="connsiteY161" fmla="*/ 691686 h 6105653"/>
              <a:gd name="connsiteX162" fmla="*/ 6816327 w 12191999"/>
              <a:gd name="connsiteY162" fmla="*/ 610277 h 6105653"/>
              <a:gd name="connsiteX163" fmla="*/ 7177087 w 12191999"/>
              <a:gd name="connsiteY163" fmla="*/ 238123 h 6105653"/>
              <a:gd name="connsiteX164" fmla="*/ 7016353 w 12191999"/>
              <a:gd name="connsiteY164" fmla="*/ 592833 h 6105653"/>
              <a:gd name="connsiteX165" fmla="*/ 7366396 w 12191999"/>
              <a:gd name="connsiteY165" fmla="*/ 226493 h 6105653"/>
              <a:gd name="connsiteX166" fmla="*/ 7494984 w 12191999"/>
              <a:gd name="connsiteY166" fmla="*/ 49138 h 6105653"/>
              <a:gd name="connsiteX167" fmla="*/ 7538181 w 12191999"/>
              <a:gd name="connsiteY167" fmla="*/ 484 h 6105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12191999" h="6105653">
                <a:moveTo>
                  <a:pt x="7538181" y="484"/>
                </a:moveTo>
                <a:cubicBezTo>
                  <a:pt x="7546999" y="-833"/>
                  <a:pt x="7557492" y="439"/>
                  <a:pt x="7569993" y="5527"/>
                </a:cubicBezTo>
                <a:cubicBezTo>
                  <a:pt x="7612855" y="22971"/>
                  <a:pt x="7598567" y="54953"/>
                  <a:pt x="7587853" y="84028"/>
                </a:cubicBezTo>
                <a:cubicBezTo>
                  <a:pt x="7559278" y="153806"/>
                  <a:pt x="7559278" y="229401"/>
                  <a:pt x="7559278" y="325347"/>
                </a:cubicBezTo>
                <a:cubicBezTo>
                  <a:pt x="7695009" y="243938"/>
                  <a:pt x="7652146" y="95658"/>
                  <a:pt x="7795021" y="25878"/>
                </a:cubicBezTo>
                <a:cubicBezTo>
                  <a:pt x="7820024" y="113102"/>
                  <a:pt x="7770018" y="179974"/>
                  <a:pt x="7759302" y="249752"/>
                </a:cubicBezTo>
                <a:cubicBezTo>
                  <a:pt x="7748587" y="313717"/>
                  <a:pt x="7773590" y="328254"/>
                  <a:pt x="7852171" y="313717"/>
                </a:cubicBezTo>
                <a:cubicBezTo>
                  <a:pt x="7973615" y="290457"/>
                  <a:pt x="8034337" y="325347"/>
                  <a:pt x="8002190" y="418385"/>
                </a:cubicBezTo>
                <a:cubicBezTo>
                  <a:pt x="7970043" y="505609"/>
                  <a:pt x="8016478" y="514331"/>
                  <a:pt x="8084343" y="491072"/>
                </a:cubicBezTo>
                <a:cubicBezTo>
                  <a:pt x="8184355" y="456182"/>
                  <a:pt x="8262937" y="493979"/>
                  <a:pt x="8348662" y="520146"/>
                </a:cubicBezTo>
                <a:cubicBezTo>
                  <a:pt x="8477249" y="560851"/>
                  <a:pt x="8541543" y="543406"/>
                  <a:pt x="8637984" y="459090"/>
                </a:cubicBezTo>
                <a:cubicBezTo>
                  <a:pt x="8691561" y="409663"/>
                  <a:pt x="8737996" y="360236"/>
                  <a:pt x="8784431" y="290457"/>
                </a:cubicBezTo>
                <a:cubicBezTo>
                  <a:pt x="8809434" y="450367"/>
                  <a:pt x="8895158" y="284642"/>
                  <a:pt x="8948737" y="339884"/>
                </a:cubicBezTo>
                <a:cubicBezTo>
                  <a:pt x="8970168" y="453274"/>
                  <a:pt x="8798717" y="543406"/>
                  <a:pt x="8848725" y="697501"/>
                </a:cubicBezTo>
                <a:cubicBezTo>
                  <a:pt x="8995171" y="511424"/>
                  <a:pt x="9041606" y="302087"/>
                  <a:pt x="9238059" y="165437"/>
                </a:cubicBezTo>
                <a:cubicBezTo>
                  <a:pt x="9280921" y="197419"/>
                  <a:pt x="9238059" y="229401"/>
                  <a:pt x="9255919" y="255567"/>
                </a:cubicBezTo>
                <a:cubicBezTo>
                  <a:pt x="9266634" y="255567"/>
                  <a:pt x="9198767" y="560851"/>
                  <a:pt x="9477374" y="578295"/>
                </a:cubicBezTo>
                <a:cubicBezTo>
                  <a:pt x="9477374" y="584110"/>
                  <a:pt x="9477374" y="589925"/>
                  <a:pt x="9488091" y="595740"/>
                </a:cubicBezTo>
                <a:cubicBezTo>
                  <a:pt x="9527380" y="627722"/>
                  <a:pt x="9620249" y="598648"/>
                  <a:pt x="9627393" y="650981"/>
                </a:cubicBezTo>
                <a:cubicBezTo>
                  <a:pt x="9634537" y="709131"/>
                  <a:pt x="9666684" y="764373"/>
                  <a:pt x="9648824" y="825429"/>
                </a:cubicBezTo>
                <a:cubicBezTo>
                  <a:pt x="9634537" y="871948"/>
                  <a:pt x="9616678" y="921374"/>
                  <a:pt x="9616678" y="970802"/>
                </a:cubicBezTo>
                <a:cubicBezTo>
                  <a:pt x="9616678" y="1023136"/>
                  <a:pt x="9495233" y="1095822"/>
                  <a:pt x="9655968" y="1127805"/>
                </a:cubicBezTo>
                <a:cubicBezTo>
                  <a:pt x="9663111" y="1127805"/>
                  <a:pt x="9645252" y="1217935"/>
                  <a:pt x="9638109" y="1267362"/>
                </a:cubicBezTo>
                <a:cubicBezTo>
                  <a:pt x="9630965" y="1308066"/>
                  <a:pt x="9598818" y="1357494"/>
                  <a:pt x="9663111" y="1386568"/>
                </a:cubicBezTo>
                <a:cubicBezTo>
                  <a:pt x="9702403" y="1401105"/>
                  <a:pt x="9773840" y="1331326"/>
                  <a:pt x="9780984" y="1270269"/>
                </a:cubicBezTo>
                <a:cubicBezTo>
                  <a:pt x="9788127" y="1215028"/>
                  <a:pt x="9795271" y="1159787"/>
                  <a:pt x="9780984" y="1107452"/>
                </a:cubicBezTo>
                <a:cubicBezTo>
                  <a:pt x="9763125" y="1043488"/>
                  <a:pt x="9791699" y="1008598"/>
                  <a:pt x="9855993" y="991154"/>
                </a:cubicBezTo>
                <a:cubicBezTo>
                  <a:pt x="9923858" y="970802"/>
                  <a:pt x="9959577" y="933005"/>
                  <a:pt x="9991724" y="880670"/>
                </a:cubicBezTo>
                <a:cubicBezTo>
                  <a:pt x="10070305" y="752742"/>
                  <a:pt x="10163174" y="630630"/>
                  <a:pt x="10209609" y="491071"/>
                </a:cubicBezTo>
                <a:cubicBezTo>
                  <a:pt x="10216753" y="464905"/>
                  <a:pt x="10231040" y="432923"/>
                  <a:pt x="10291762" y="421292"/>
                </a:cubicBezTo>
                <a:cubicBezTo>
                  <a:pt x="10198893" y="799262"/>
                  <a:pt x="9959577" y="1142341"/>
                  <a:pt x="9973865" y="1531941"/>
                </a:cubicBezTo>
                <a:cubicBezTo>
                  <a:pt x="10048874" y="1427272"/>
                  <a:pt x="10052446" y="1302252"/>
                  <a:pt x="10106024" y="1188861"/>
                </a:cubicBezTo>
                <a:cubicBezTo>
                  <a:pt x="10145315" y="1270269"/>
                  <a:pt x="10102453" y="1345863"/>
                  <a:pt x="10081022" y="1421458"/>
                </a:cubicBezTo>
                <a:cubicBezTo>
                  <a:pt x="10063162" y="1485421"/>
                  <a:pt x="10059590" y="1543570"/>
                  <a:pt x="10170318" y="1549385"/>
                </a:cubicBezTo>
                <a:cubicBezTo>
                  <a:pt x="10181034" y="1549385"/>
                  <a:pt x="10188178" y="1549385"/>
                  <a:pt x="10198893" y="1549385"/>
                </a:cubicBezTo>
                <a:cubicBezTo>
                  <a:pt x="10245327" y="1526126"/>
                  <a:pt x="10266759" y="1494144"/>
                  <a:pt x="10281046" y="1453439"/>
                </a:cubicBezTo>
                <a:cubicBezTo>
                  <a:pt x="10288190" y="1430180"/>
                  <a:pt x="10302477" y="1398198"/>
                  <a:pt x="10334625" y="1398198"/>
                </a:cubicBezTo>
                <a:cubicBezTo>
                  <a:pt x="10456068" y="1401105"/>
                  <a:pt x="10491787" y="1322604"/>
                  <a:pt x="10527506" y="1247010"/>
                </a:cubicBezTo>
                <a:cubicBezTo>
                  <a:pt x="10588228" y="1287714"/>
                  <a:pt x="10545365" y="1322604"/>
                  <a:pt x="10548937" y="1354586"/>
                </a:cubicBezTo>
                <a:cubicBezTo>
                  <a:pt x="10552509" y="1374938"/>
                  <a:pt x="10556080" y="1395290"/>
                  <a:pt x="10588228" y="1395290"/>
                </a:cubicBezTo>
                <a:cubicBezTo>
                  <a:pt x="10613230" y="1395290"/>
                  <a:pt x="10645378" y="1386568"/>
                  <a:pt x="10645378" y="1366216"/>
                </a:cubicBezTo>
                <a:cubicBezTo>
                  <a:pt x="10648949" y="1238288"/>
                  <a:pt x="10820400" y="1165601"/>
                  <a:pt x="10820400" y="1031858"/>
                </a:cubicBezTo>
                <a:cubicBezTo>
                  <a:pt x="10820400" y="950449"/>
                  <a:pt x="10916840" y="1072563"/>
                  <a:pt x="10956131" y="1005691"/>
                </a:cubicBezTo>
                <a:cubicBezTo>
                  <a:pt x="10966847" y="991154"/>
                  <a:pt x="10981133" y="1046395"/>
                  <a:pt x="10977562" y="1069655"/>
                </a:cubicBezTo>
                <a:cubicBezTo>
                  <a:pt x="10973991" y="1092915"/>
                  <a:pt x="10948987" y="1113267"/>
                  <a:pt x="10966847" y="1142341"/>
                </a:cubicBezTo>
                <a:cubicBezTo>
                  <a:pt x="11031140" y="1156879"/>
                  <a:pt x="11056143" y="1119081"/>
                  <a:pt x="11074003" y="1084192"/>
                </a:cubicBezTo>
                <a:cubicBezTo>
                  <a:pt x="11116865" y="1008598"/>
                  <a:pt x="11166871" y="933005"/>
                  <a:pt x="11181159" y="848688"/>
                </a:cubicBezTo>
                <a:cubicBezTo>
                  <a:pt x="11184730" y="819614"/>
                  <a:pt x="11202590" y="802169"/>
                  <a:pt x="11238309" y="805077"/>
                </a:cubicBezTo>
                <a:cubicBezTo>
                  <a:pt x="11284744" y="810891"/>
                  <a:pt x="11270456" y="839966"/>
                  <a:pt x="11266884" y="863226"/>
                </a:cubicBezTo>
                <a:cubicBezTo>
                  <a:pt x="11263312" y="877763"/>
                  <a:pt x="11252596" y="892300"/>
                  <a:pt x="11277600" y="906838"/>
                </a:cubicBezTo>
                <a:cubicBezTo>
                  <a:pt x="11531203" y="566666"/>
                  <a:pt x="11516915" y="386403"/>
                  <a:pt x="11724084" y="5527"/>
                </a:cubicBezTo>
                <a:cubicBezTo>
                  <a:pt x="11763375" y="89842"/>
                  <a:pt x="11734800" y="150899"/>
                  <a:pt x="11727656" y="209048"/>
                </a:cubicBezTo>
                <a:cubicBezTo>
                  <a:pt x="11709796" y="354421"/>
                  <a:pt x="11677649" y="264290"/>
                  <a:pt x="11656218" y="409663"/>
                </a:cubicBezTo>
                <a:cubicBezTo>
                  <a:pt x="11645503" y="479442"/>
                  <a:pt x="11609784" y="543406"/>
                  <a:pt x="11666934" y="621907"/>
                </a:cubicBezTo>
                <a:cubicBezTo>
                  <a:pt x="11706225" y="674241"/>
                  <a:pt x="11663362" y="758557"/>
                  <a:pt x="11631215" y="822521"/>
                </a:cubicBezTo>
                <a:cubicBezTo>
                  <a:pt x="11602640" y="874856"/>
                  <a:pt x="11595497" y="927190"/>
                  <a:pt x="11631215" y="996969"/>
                </a:cubicBezTo>
                <a:cubicBezTo>
                  <a:pt x="11652646" y="933005"/>
                  <a:pt x="11670505" y="883578"/>
                  <a:pt x="11684793" y="834151"/>
                </a:cubicBezTo>
                <a:cubicBezTo>
                  <a:pt x="11695509" y="793447"/>
                  <a:pt x="11720512" y="770187"/>
                  <a:pt x="11774090" y="773095"/>
                </a:cubicBezTo>
                <a:cubicBezTo>
                  <a:pt x="11802665" y="773095"/>
                  <a:pt x="11841956" y="764373"/>
                  <a:pt x="11856243" y="793447"/>
                </a:cubicBezTo>
                <a:cubicBezTo>
                  <a:pt x="11870531" y="816706"/>
                  <a:pt x="11856243" y="848688"/>
                  <a:pt x="11831240" y="860319"/>
                </a:cubicBezTo>
                <a:cubicBezTo>
                  <a:pt x="11784806" y="874856"/>
                  <a:pt x="11741944" y="889393"/>
                  <a:pt x="11738371" y="938820"/>
                </a:cubicBezTo>
                <a:cubicBezTo>
                  <a:pt x="11731228" y="1005691"/>
                  <a:pt x="11759802" y="967894"/>
                  <a:pt x="11795521" y="956264"/>
                </a:cubicBezTo>
                <a:cubicBezTo>
                  <a:pt x="11834812" y="944634"/>
                  <a:pt x="11845527" y="979524"/>
                  <a:pt x="11838384" y="1002784"/>
                </a:cubicBezTo>
                <a:cubicBezTo>
                  <a:pt x="11806237" y="1090007"/>
                  <a:pt x="11863387" y="1180138"/>
                  <a:pt x="11816952" y="1270269"/>
                </a:cubicBezTo>
                <a:cubicBezTo>
                  <a:pt x="11931252" y="1247010"/>
                  <a:pt x="11981259" y="1197583"/>
                  <a:pt x="11999118" y="1092915"/>
                </a:cubicBezTo>
                <a:cubicBezTo>
                  <a:pt x="12002690" y="1055118"/>
                  <a:pt x="11995547" y="1014413"/>
                  <a:pt x="12027693" y="979524"/>
                </a:cubicBezTo>
                <a:cubicBezTo>
                  <a:pt x="12045553" y="959172"/>
                  <a:pt x="12066984" y="938820"/>
                  <a:pt x="12102703" y="953357"/>
                </a:cubicBezTo>
                <a:cubicBezTo>
                  <a:pt x="12127705" y="962080"/>
                  <a:pt x="12127705" y="985338"/>
                  <a:pt x="12120562" y="1005691"/>
                </a:cubicBezTo>
                <a:cubicBezTo>
                  <a:pt x="12081272" y="1090007"/>
                  <a:pt x="12070555" y="1180138"/>
                  <a:pt x="12056268" y="1267362"/>
                </a:cubicBezTo>
                <a:cubicBezTo>
                  <a:pt x="12052697" y="1281899"/>
                  <a:pt x="12045553" y="1296437"/>
                  <a:pt x="12081272" y="1310974"/>
                </a:cubicBezTo>
                <a:cubicBezTo>
                  <a:pt x="12113418" y="1209213"/>
                  <a:pt x="12156280" y="1110359"/>
                  <a:pt x="12191999" y="1008598"/>
                </a:cubicBezTo>
                <a:lnTo>
                  <a:pt x="12191999" y="6105653"/>
                </a:lnTo>
                <a:lnTo>
                  <a:pt x="0" y="6105653"/>
                </a:lnTo>
                <a:lnTo>
                  <a:pt x="0" y="927116"/>
                </a:lnTo>
                <a:lnTo>
                  <a:pt x="61930" y="902578"/>
                </a:lnTo>
                <a:cubicBezTo>
                  <a:pt x="91454" y="894128"/>
                  <a:pt x="122931" y="887949"/>
                  <a:pt x="155971" y="883588"/>
                </a:cubicBezTo>
                <a:cubicBezTo>
                  <a:pt x="223837" y="877773"/>
                  <a:pt x="245268" y="839976"/>
                  <a:pt x="277414" y="802179"/>
                </a:cubicBezTo>
                <a:cubicBezTo>
                  <a:pt x="388143" y="674251"/>
                  <a:pt x="488155" y="537601"/>
                  <a:pt x="638174" y="430025"/>
                </a:cubicBezTo>
                <a:cubicBezTo>
                  <a:pt x="620315" y="555046"/>
                  <a:pt x="520302" y="653899"/>
                  <a:pt x="477440" y="784735"/>
                </a:cubicBezTo>
                <a:cubicBezTo>
                  <a:pt x="641746" y="680066"/>
                  <a:pt x="727471" y="543415"/>
                  <a:pt x="827483" y="418395"/>
                </a:cubicBezTo>
                <a:cubicBezTo>
                  <a:pt x="873917" y="360246"/>
                  <a:pt x="931068" y="307912"/>
                  <a:pt x="956071" y="241040"/>
                </a:cubicBezTo>
                <a:cubicBezTo>
                  <a:pt x="961429" y="223595"/>
                  <a:pt x="972814" y="196338"/>
                  <a:pt x="999268" y="192386"/>
                </a:cubicBezTo>
                <a:cubicBezTo>
                  <a:pt x="1008086" y="191069"/>
                  <a:pt x="1018579" y="192341"/>
                  <a:pt x="1031080" y="197429"/>
                </a:cubicBezTo>
                <a:cubicBezTo>
                  <a:pt x="1073942" y="214873"/>
                  <a:pt x="1059654" y="246855"/>
                  <a:pt x="1048940" y="275930"/>
                </a:cubicBezTo>
                <a:cubicBezTo>
                  <a:pt x="1020365" y="345708"/>
                  <a:pt x="1020365" y="421303"/>
                  <a:pt x="1020365" y="517249"/>
                </a:cubicBezTo>
                <a:cubicBezTo>
                  <a:pt x="1156096" y="435840"/>
                  <a:pt x="1113233" y="287560"/>
                  <a:pt x="1256108" y="217780"/>
                </a:cubicBezTo>
                <a:cubicBezTo>
                  <a:pt x="1281111" y="305004"/>
                  <a:pt x="1231105" y="371876"/>
                  <a:pt x="1220389" y="441654"/>
                </a:cubicBezTo>
                <a:cubicBezTo>
                  <a:pt x="1209674" y="505619"/>
                  <a:pt x="1234677" y="520156"/>
                  <a:pt x="1313258" y="505619"/>
                </a:cubicBezTo>
                <a:cubicBezTo>
                  <a:pt x="1434702" y="482359"/>
                  <a:pt x="1495424" y="517249"/>
                  <a:pt x="1463277" y="610287"/>
                </a:cubicBezTo>
                <a:cubicBezTo>
                  <a:pt x="1431130" y="697511"/>
                  <a:pt x="1477565" y="706233"/>
                  <a:pt x="1545430" y="682974"/>
                </a:cubicBezTo>
                <a:cubicBezTo>
                  <a:pt x="1645442" y="648084"/>
                  <a:pt x="1724024" y="685881"/>
                  <a:pt x="1809749" y="712048"/>
                </a:cubicBezTo>
                <a:cubicBezTo>
                  <a:pt x="1938336" y="752753"/>
                  <a:pt x="2002630" y="735308"/>
                  <a:pt x="2099071" y="650992"/>
                </a:cubicBezTo>
                <a:cubicBezTo>
                  <a:pt x="2152648" y="601565"/>
                  <a:pt x="2199083" y="552138"/>
                  <a:pt x="2245518" y="482359"/>
                </a:cubicBezTo>
                <a:cubicBezTo>
                  <a:pt x="2270521" y="642269"/>
                  <a:pt x="2356245" y="476544"/>
                  <a:pt x="2409824" y="531786"/>
                </a:cubicBezTo>
                <a:cubicBezTo>
                  <a:pt x="2431255" y="645176"/>
                  <a:pt x="2259804" y="735308"/>
                  <a:pt x="2309812" y="889403"/>
                </a:cubicBezTo>
                <a:cubicBezTo>
                  <a:pt x="2456258" y="703326"/>
                  <a:pt x="2502693" y="493989"/>
                  <a:pt x="2699146" y="357339"/>
                </a:cubicBezTo>
                <a:cubicBezTo>
                  <a:pt x="2742008" y="389321"/>
                  <a:pt x="2699146" y="421303"/>
                  <a:pt x="2717006" y="447469"/>
                </a:cubicBezTo>
                <a:cubicBezTo>
                  <a:pt x="2727721" y="447469"/>
                  <a:pt x="2659854" y="752753"/>
                  <a:pt x="2938461" y="770197"/>
                </a:cubicBezTo>
                <a:cubicBezTo>
                  <a:pt x="2938461" y="776012"/>
                  <a:pt x="2938461" y="781827"/>
                  <a:pt x="2949178" y="787642"/>
                </a:cubicBezTo>
                <a:cubicBezTo>
                  <a:pt x="2988467" y="819624"/>
                  <a:pt x="3081336" y="790550"/>
                  <a:pt x="3088480" y="842883"/>
                </a:cubicBezTo>
                <a:cubicBezTo>
                  <a:pt x="3095624" y="901033"/>
                  <a:pt x="3127771" y="956275"/>
                  <a:pt x="3109911" y="1017331"/>
                </a:cubicBezTo>
                <a:cubicBezTo>
                  <a:pt x="3095624" y="1063850"/>
                  <a:pt x="3077765" y="1113276"/>
                  <a:pt x="3077765" y="1162704"/>
                </a:cubicBezTo>
                <a:cubicBezTo>
                  <a:pt x="3077765" y="1215038"/>
                  <a:pt x="2956320" y="1287724"/>
                  <a:pt x="3117055" y="1319707"/>
                </a:cubicBezTo>
                <a:cubicBezTo>
                  <a:pt x="3124198" y="1319707"/>
                  <a:pt x="3106339" y="1409837"/>
                  <a:pt x="3099196" y="1459264"/>
                </a:cubicBezTo>
                <a:cubicBezTo>
                  <a:pt x="3092052" y="1499968"/>
                  <a:pt x="3059905" y="1549396"/>
                  <a:pt x="3124198" y="1578470"/>
                </a:cubicBezTo>
                <a:cubicBezTo>
                  <a:pt x="3163490" y="1593007"/>
                  <a:pt x="3234927" y="1523228"/>
                  <a:pt x="3242071" y="1462171"/>
                </a:cubicBezTo>
                <a:cubicBezTo>
                  <a:pt x="3249214" y="1406930"/>
                  <a:pt x="3256358" y="1351689"/>
                  <a:pt x="3242071" y="1299354"/>
                </a:cubicBezTo>
                <a:cubicBezTo>
                  <a:pt x="3224212" y="1235390"/>
                  <a:pt x="3252786" y="1200500"/>
                  <a:pt x="3317080" y="1183056"/>
                </a:cubicBezTo>
                <a:cubicBezTo>
                  <a:pt x="3384945" y="1162704"/>
                  <a:pt x="3420664" y="1124907"/>
                  <a:pt x="3452811" y="1072572"/>
                </a:cubicBezTo>
                <a:cubicBezTo>
                  <a:pt x="3531392" y="944644"/>
                  <a:pt x="3624261" y="822532"/>
                  <a:pt x="3670696" y="682973"/>
                </a:cubicBezTo>
                <a:cubicBezTo>
                  <a:pt x="3677840" y="656807"/>
                  <a:pt x="3692127" y="624825"/>
                  <a:pt x="3752849" y="613194"/>
                </a:cubicBezTo>
                <a:cubicBezTo>
                  <a:pt x="3659980" y="991164"/>
                  <a:pt x="3420664" y="1334243"/>
                  <a:pt x="3434952" y="1723843"/>
                </a:cubicBezTo>
                <a:cubicBezTo>
                  <a:pt x="3509961" y="1619174"/>
                  <a:pt x="3513533" y="1494154"/>
                  <a:pt x="3567111" y="1380763"/>
                </a:cubicBezTo>
                <a:cubicBezTo>
                  <a:pt x="3606402" y="1462171"/>
                  <a:pt x="3563540" y="1537765"/>
                  <a:pt x="3542109" y="1613360"/>
                </a:cubicBezTo>
                <a:cubicBezTo>
                  <a:pt x="3524249" y="1677323"/>
                  <a:pt x="3520677" y="1735472"/>
                  <a:pt x="3631405" y="1741287"/>
                </a:cubicBezTo>
                <a:cubicBezTo>
                  <a:pt x="3642121" y="1741287"/>
                  <a:pt x="3649265" y="1741287"/>
                  <a:pt x="3659980" y="1741287"/>
                </a:cubicBezTo>
                <a:cubicBezTo>
                  <a:pt x="3706414" y="1718028"/>
                  <a:pt x="3727846" y="1686046"/>
                  <a:pt x="3742133" y="1645341"/>
                </a:cubicBezTo>
                <a:cubicBezTo>
                  <a:pt x="3749277" y="1622082"/>
                  <a:pt x="3763564" y="1590100"/>
                  <a:pt x="3795712" y="1590100"/>
                </a:cubicBezTo>
                <a:cubicBezTo>
                  <a:pt x="3917155" y="1593007"/>
                  <a:pt x="3952874" y="1514506"/>
                  <a:pt x="3988593" y="1438912"/>
                </a:cubicBezTo>
                <a:cubicBezTo>
                  <a:pt x="4049315" y="1479616"/>
                  <a:pt x="4006452" y="1514506"/>
                  <a:pt x="4010024" y="1546488"/>
                </a:cubicBezTo>
                <a:cubicBezTo>
                  <a:pt x="4013596" y="1566840"/>
                  <a:pt x="4017167" y="1587192"/>
                  <a:pt x="4049315" y="1587192"/>
                </a:cubicBezTo>
                <a:cubicBezTo>
                  <a:pt x="4074317" y="1587192"/>
                  <a:pt x="4106465" y="1578470"/>
                  <a:pt x="4106465" y="1558118"/>
                </a:cubicBezTo>
                <a:cubicBezTo>
                  <a:pt x="4110036" y="1430190"/>
                  <a:pt x="4281487" y="1357503"/>
                  <a:pt x="4281487" y="1223760"/>
                </a:cubicBezTo>
                <a:cubicBezTo>
                  <a:pt x="4281487" y="1142351"/>
                  <a:pt x="4377927" y="1264465"/>
                  <a:pt x="4417219" y="1197593"/>
                </a:cubicBezTo>
                <a:cubicBezTo>
                  <a:pt x="4427935" y="1183056"/>
                  <a:pt x="4442220" y="1238297"/>
                  <a:pt x="4438649" y="1261557"/>
                </a:cubicBezTo>
                <a:cubicBezTo>
                  <a:pt x="4435078" y="1284817"/>
                  <a:pt x="4410074" y="1305169"/>
                  <a:pt x="4427935" y="1334243"/>
                </a:cubicBezTo>
                <a:cubicBezTo>
                  <a:pt x="4492228" y="1348781"/>
                  <a:pt x="4517230" y="1310983"/>
                  <a:pt x="4535090" y="1276094"/>
                </a:cubicBezTo>
                <a:cubicBezTo>
                  <a:pt x="4577952" y="1200500"/>
                  <a:pt x="4627958" y="1124907"/>
                  <a:pt x="4642246" y="1040590"/>
                </a:cubicBezTo>
                <a:cubicBezTo>
                  <a:pt x="4645817" y="1011516"/>
                  <a:pt x="4663677" y="994071"/>
                  <a:pt x="4699396" y="996979"/>
                </a:cubicBezTo>
                <a:cubicBezTo>
                  <a:pt x="4745832" y="1002793"/>
                  <a:pt x="4731544" y="1031868"/>
                  <a:pt x="4727971" y="1055128"/>
                </a:cubicBezTo>
                <a:cubicBezTo>
                  <a:pt x="4724399" y="1069665"/>
                  <a:pt x="4713683" y="1084202"/>
                  <a:pt x="4738688" y="1098740"/>
                </a:cubicBezTo>
                <a:cubicBezTo>
                  <a:pt x="4992291" y="758568"/>
                  <a:pt x="4978002" y="578305"/>
                  <a:pt x="5185172" y="197429"/>
                </a:cubicBezTo>
                <a:cubicBezTo>
                  <a:pt x="5224462" y="281744"/>
                  <a:pt x="5195887" y="342801"/>
                  <a:pt x="5188744" y="400950"/>
                </a:cubicBezTo>
                <a:cubicBezTo>
                  <a:pt x="5170883" y="546323"/>
                  <a:pt x="5138736" y="456192"/>
                  <a:pt x="5117306" y="601565"/>
                </a:cubicBezTo>
                <a:cubicBezTo>
                  <a:pt x="5106590" y="671344"/>
                  <a:pt x="5070871" y="735308"/>
                  <a:pt x="5128021" y="813809"/>
                </a:cubicBezTo>
                <a:cubicBezTo>
                  <a:pt x="5167312" y="866143"/>
                  <a:pt x="5124450" y="950459"/>
                  <a:pt x="5092302" y="1014423"/>
                </a:cubicBezTo>
                <a:cubicBezTo>
                  <a:pt x="5063727" y="1066758"/>
                  <a:pt x="5056585" y="1119092"/>
                  <a:pt x="5092302" y="1188871"/>
                </a:cubicBezTo>
                <a:cubicBezTo>
                  <a:pt x="5113734" y="1124907"/>
                  <a:pt x="5131592" y="1075480"/>
                  <a:pt x="5145880" y="1026053"/>
                </a:cubicBezTo>
                <a:cubicBezTo>
                  <a:pt x="5156596" y="985349"/>
                  <a:pt x="5181600" y="962089"/>
                  <a:pt x="5235177" y="964997"/>
                </a:cubicBezTo>
                <a:cubicBezTo>
                  <a:pt x="5263752" y="964997"/>
                  <a:pt x="5303044" y="956275"/>
                  <a:pt x="5317331" y="985349"/>
                </a:cubicBezTo>
                <a:cubicBezTo>
                  <a:pt x="5331618" y="1008608"/>
                  <a:pt x="5317331" y="1040590"/>
                  <a:pt x="5292327" y="1052221"/>
                </a:cubicBezTo>
                <a:cubicBezTo>
                  <a:pt x="5245894" y="1066758"/>
                  <a:pt x="5203031" y="1081295"/>
                  <a:pt x="5199458" y="1130722"/>
                </a:cubicBezTo>
                <a:cubicBezTo>
                  <a:pt x="5192315" y="1197593"/>
                  <a:pt x="5220889" y="1159796"/>
                  <a:pt x="5256608" y="1148166"/>
                </a:cubicBezTo>
                <a:cubicBezTo>
                  <a:pt x="5295899" y="1136536"/>
                  <a:pt x="5306616" y="1171426"/>
                  <a:pt x="5299471" y="1194686"/>
                </a:cubicBezTo>
                <a:cubicBezTo>
                  <a:pt x="5267324" y="1281909"/>
                  <a:pt x="5324474" y="1372040"/>
                  <a:pt x="5278039" y="1462171"/>
                </a:cubicBezTo>
                <a:cubicBezTo>
                  <a:pt x="5392339" y="1438912"/>
                  <a:pt x="5442347" y="1389485"/>
                  <a:pt x="5460205" y="1284817"/>
                </a:cubicBezTo>
                <a:cubicBezTo>
                  <a:pt x="5463777" y="1247020"/>
                  <a:pt x="5456634" y="1206315"/>
                  <a:pt x="5488780" y="1171426"/>
                </a:cubicBezTo>
                <a:cubicBezTo>
                  <a:pt x="5502175" y="1156162"/>
                  <a:pt x="5517579" y="1140898"/>
                  <a:pt x="5539513" y="1140353"/>
                </a:cubicBezTo>
                <a:lnTo>
                  <a:pt x="5552720" y="1143022"/>
                </a:lnTo>
                <a:lnTo>
                  <a:pt x="5574208" y="1115811"/>
                </a:lnTo>
                <a:cubicBezTo>
                  <a:pt x="5609034" y="1085646"/>
                  <a:pt x="5659040" y="1068202"/>
                  <a:pt x="5734050" y="1075470"/>
                </a:cubicBezTo>
                <a:cubicBezTo>
                  <a:pt x="5776912" y="1078377"/>
                  <a:pt x="5809058" y="1055118"/>
                  <a:pt x="5798343" y="1020228"/>
                </a:cubicBezTo>
                <a:cubicBezTo>
                  <a:pt x="5776912" y="953357"/>
                  <a:pt x="5837634" y="921375"/>
                  <a:pt x="5884068" y="883578"/>
                </a:cubicBezTo>
                <a:cubicBezTo>
                  <a:pt x="5966221" y="816706"/>
                  <a:pt x="6051947" y="752742"/>
                  <a:pt x="6066234" y="645166"/>
                </a:cubicBezTo>
                <a:cubicBezTo>
                  <a:pt x="6130528" y="665519"/>
                  <a:pt x="6123384" y="700408"/>
                  <a:pt x="6109096" y="732391"/>
                </a:cubicBezTo>
                <a:cubicBezTo>
                  <a:pt x="6073377" y="816706"/>
                  <a:pt x="6034087" y="901023"/>
                  <a:pt x="5998368" y="985338"/>
                </a:cubicBezTo>
                <a:cubicBezTo>
                  <a:pt x="5976937" y="1040581"/>
                  <a:pt x="5944790" y="1095822"/>
                  <a:pt x="5969793" y="1168509"/>
                </a:cubicBezTo>
                <a:cubicBezTo>
                  <a:pt x="6098380" y="1104545"/>
                  <a:pt x="6123384" y="996969"/>
                  <a:pt x="6162674" y="909745"/>
                </a:cubicBezTo>
                <a:cubicBezTo>
                  <a:pt x="6212681" y="802169"/>
                  <a:pt x="6305549" y="738205"/>
                  <a:pt x="6412705" y="659704"/>
                </a:cubicBezTo>
                <a:cubicBezTo>
                  <a:pt x="6441280" y="738205"/>
                  <a:pt x="6362699" y="787632"/>
                  <a:pt x="6366271" y="851596"/>
                </a:cubicBezTo>
                <a:cubicBezTo>
                  <a:pt x="6376987" y="854503"/>
                  <a:pt x="6398418" y="860319"/>
                  <a:pt x="6398418" y="860319"/>
                </a:cubicBezTo>
                <a:cubicBezTo>
                  <a:pt x="6455568" y="755650"/>
                  <a:pt x="6562724" y="709131"/>
                  <a:pt x="6694884" y="691686"/>
                </a:cubicBezTo>
                <a:cubicBezTo>
                  <a:pt x="6762750" y="685871"/>
                  <a:pt x="6784181" y="648074"/>
                  <a:pt x="6816327" y="610277"/>
                </a:cubicBezTo>
                <a:cubicBezTo>
                  <a:pt x="6927056" y="482349"/>
                  <a:pt x="7027068" y="345699"/>
                  <a:pt x="7177087" y="238123"/>
                </a:cubicBezTo>
                <a:cubicBezTo>
                  <a:pt x="7159228" y="363144"/>
                  <a:pt x="7059215" y="461997"/>
                  <a:pt x="7016353" y="592833"/>
                </a:cubicBezTo>
                <a:cubicBezTo>
                  <a:pt x="7180659" y="488164"/>
                  <a:pt x="7266384" y="351513"/>
                  <a:pt x="7366396" y="226493"/>
                </a:cubicBezTo>
                <a:cubicBezTo>
                  <a:pt x="7412830" y="168344"/>
                  <a:pt x="7469981" y="116010"/>
                  <a:pt x="7494984" y="49138"/>
                </a:cubicBezTo>
                <a:cubicBezTo>
                  <a:pt x="7500342" y="31693"/>
                  <a:pt x="7511727" y="4436"/>
                  <a:pt x="7538181" y="484"/>
                </a:cubicBezTo>
                <a:close/>
              </a:path>
            </a:pathLst>
          </a:custGeom>
          <a:solidFill>
            <a:srgbClr val="EB718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066AD0-7A56-4836-A91B-76C007D55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sr-Latn-ME" dirty="0"/>
              <a:t>Balans fluida organizma</a:t>
            </a:r>
            <a:endParaRPr lang="en-GB" dirty="0"/>
          </a:p>
        </p:txBody>
      </p:sp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id="{161756D4-8945-4725-BF4F-97324EC09F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1963455"/>
              </p:ext>
            </p:extLst>
          </p:nvPr>
        </p:nvGraphicFramePr>
        <p:xfrm>
          <a:off x="838200" y="2011363"/>
          <a:ext cx="10515600" cy="4160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36936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E8543-BB37-4791-BF67-301ADA0DE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Fosfatni buferski sistem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3A92C-36BD-4E6F-81D7-F8DF2B0E02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Sastoji se od anjona H2PO4 (slaba kisjelina) koji disosuje u H jon i HPO4 jon.</a:t>
            </a:r>
          </a:p>
          <a:p>
            <a:pPr marL="0" indent="0">
              <a:buNone/>
            </a:pPr>
            <a:r>
              <a:rPr lang="sr-Latn-ME" dirty="0"/>
              <a:t>U ECT on ima samo suporativnu ulogu u održavanju pH koncentracija obzirom na HCO3 rezervu, ali je važan za održavanje pH koncentracije u ICT (ćelije imaju velike rezerve u formi Na2HPO4) i urina.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41345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B2DC3-B5E4-4BFE-897A-A140628FF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Održavanje acido-baznog balansa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53666-9F0D-4788-A44B-534C9EADE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Podrazumijeva balansiranje unosa i izlučivanja H jona iz organizma kako bi se pH koncentracije održavala u uskom i optimalnom opsegu. To podrazumijeva koordinaciju aktivnosti buferskih sistema sa respiratonim i urinarnim mehanizmima. Ostvaruje se kroz 3 mehanizma:</a:t>
            </a:r>
          </a:p>
          <a:p>
            <a:pPr marL="514350" indent="-514350">
              <a:buAutoNum type="arabicPeriod"/>
            </a:pPr>
            <a:r>
              <a:rPr lang="sr-Latn-ME" dirty="0"/>
              <a:t>Sekrecijal ili absorpcija H jona</a:t>
            </a:r>
          </a:p>
          <a:p>
            <a:pPr marL="514350" indent="-514350">
              <a:buAutoNum type="arabicPeriod"/>
            </a:pPr>
            <a:r>
              <a:rPr lang="sr-Latn-ME" dirty="0"/>
              <a:t>Kontrola izlučivanja kisjelina i baza</a:t>
            </a:r>
          </a:p>
          <a:p>
            <a:pPr marL="514350" indent="-514350">
              <a:buAutoNum type="arabicPeriod"/>
            </a:pPr>
            <a:r>
              <a:rPr lang="sr-Latn-ME" dirty="0"/>
              <a:t>Stvaranje dodatnih bufera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42855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4810B-C916-4727-B1F4-9FE5E798D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Respiratorna kompenzacija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A6AB6-02F1-4AE0-AE07-249EB61CE7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Latn-ME" dirty="0"/>
              <a:t>Podrazumijeva promjene u broju respiracija kako bi se stabilizovala pH koncentracija ECT kroz smanjivanje ili povećanje parcijalnog pritiska CO2.</a:t>
            </a:r>
          </a:p>
          <a:p>
            <a:pPr marL="0" indent="0">
              <a:buNone/>
            </a:pPr>
            <a:r>
              <a:rPr lang="sr-Latn-ME" dirty="0"/>
              <a:t>Respiratorna aktivnost ima direktan uticaj na funkcionisanje bikarbonatnog bufera.</a:t>
            </a:r>
          </a:p>
          <a:p>
            <a:pPr marL="514350" indent="-514350">
              <a:buAutoNum type="arabicPeriod"/>
            </a:pPr>
            <a:r>
              <a:rPr lang="sr-Latn-ME" dirty="0"/>
              <a:t>Kada pCO2 raste, pH pada – krivulja disocijacije bufera skreće u desno</a:t>
            </a:r>
          </a:p>
          <a:p>
            <a:pPr marL="514350" indent="-514350">
              <a:buAutoNum type="arabicPeriod"/>
            </a:pPr>
            <a:r>
              <a:rPr lang="sr-Latn-ME" dirty="0"/>
              <a:t>Kada pCO2 pada, pH raste – krivulja discojacije bufera skreće u lijevo</a:t>
            </a:r>
          </a:p>
          <a:p>
            <a:pPr marL="514350" indent="-51435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654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83383-8771-459B-BCE8-AC2988D1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Mehanizmi kontrole broja respiracija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EDB3BE-EA02-410C-8ACC-26A315363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sr-Latn-ME" dirty="0"/>
              <a:t>Hemoreceptori (karotidna i aortna tjelašca) reaguju na pCO2 u krvi; receptori u meduli oblongati (venterolateralno) reaguju na pCO2 u CSF. Porast pCO2 stimuliše ove receptore</a:t>
            </a:r>
          </a:p>
          <a:p>
            <a:pPr marL="514350" indent="-514350">
              <a:buAutoNum type="arabicPeriod"/>
            </a:pPr>
            <a:r>
              <a:rPr lang="sr-Latn-ME" dirty="0"/>
              <a:t>Stimulacija ovih receptora ubrzava ritam disanja</a:t>
            </a:r>
          </a:p>
          <a:p>
            <a:pPr marL="514350" indent="-514350">
              <a:buAutoNum type="arabicPeriod"/>
            </a:pPr>
            <a:r>
              <a:rPr lang="sr-Latn-ME" dirty="0"/>
              <a:t>Na ovaj način se više CO2 izbacuje preko pluća i pCO2 se vraća na normalu</a:t>
            </a:r>
          </a:p>
          <a:p>
            <a:pPr marL="514350" indent="-514350">
              <a:buAutoNum type="arabicPeriod"/>
            </a:pPr>
            <a:r>
              <a:rPr lang="sr-Latn-ME" dirty="0"/>
              <a:t>U slučaju pada pCO2 ovi receptori su inhibisani, nema povećanja broja respiracija pa se povećava pCO2 u 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32602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A0CF4-0D4F-4A14-8939-6DB980E20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Renalna kompenzacija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0592F-EDE8-44BB-98E1-97D318AD7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Podrazumijeva sposobnost bubrega za sekreciju ili reabsorpciju H i HCO3 jona kao odgovor na promjene pH plazme (ECT). </a:t>
            </a:r>
          </a:p>
          <a:p>
            <a:pPr marL="0" indent="0">
              <a:buNone/>
            </a:pPr>
            <a:r>
              <a:rPr lang="sr-Latn-ME" dirty="0"/>
              <a:t>H joni se sekretuju na nivou proksimalnih i distalnih tubula, i na nivou sabirnih kanalića bubrega. Sekrecija može da se odvija dok pH tubularnog fluida iznosi 4-4.5.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3676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7B7C5-D4FC-495F-A6C7-B73EE5FD2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81235"/>
            <a:ext cx="10515600" cy="539096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sr-Latn-ME" dirty="0"/>
              <a:t>Buferski mehanizmi tubularne tečnosti su esencijalni za sekreciju H jona: bikarbonatni, fosfatni koji su aktivni u glomerularnom filtratu.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Latn-ME" dirty="0"/>
              <a:t>Amonijum jon (NH3) nastaje u samim tubularnim ćelijama kao produkat razlaganje amino kisjeline glutamina. On biva sekretovan u tubularni lumen umjesto Na jona i reaguje sa H jonom gradeći NH4. Na jon reaguje sa COOH jonom glutamina, gradeći natrijum-bikarbonat koji se vraća u ECT (bikarbonatna rezerva)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57738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9556244-6344-444E-9EFF-FFB9A66EA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850" y="685800"/>
            <a:ext cx="9029700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3471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DD23F4-7587-4727-B590-DE1AD730F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850" y="466726"/>
            <a:ext cx="10039349" cy="618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37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07490-0DEE-4B7C-A890-214A6D036F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Voda čini 60% organizma kod muškaraca, odnosno 50% kod žena</a:t>
            </a:r>
          </a:p>
          <a:p>
            <a:pPr marL="0" indent="0">
              <a:buNone/>
            </a:pPr>
            <a:r>
              <a:rPr lang="sr-Latn-ME" dirty="0"/>
              <a:t>Objašnjanje je vezano za višak masnog tkiva kod žena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7C26809-BEED-4DA6-9B57-A04464AC2E1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05490" y="1420426"/>
            <a:ext cx="5148309" cy="493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216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A8886A6-5426-494B-96D8-D962D2BA0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A3ED336-C09E-46E8-9774-B977D15FC5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2347"/>
            <a:ext cx="12191999" cy="6105653"/>
          </a:xfrm>
          <a:custGeom>
            <a:avLst/>
            <a:gdLst>
              <a:gd name="connsiteX0" fmla="*/ 7538181 w 12191999"/>
              <a:gd name="connsiteY0" fmla="*/ 484 h 6105653"/>
              <a:gd name="connsiteX1" fmla="*/ 7569993 w 12191999"/>
              <a:gd name="connsiteY1" fmla="*/ 5527 h 6105653"/>
              <a:gd name="connsiteX2" fmla="*/ 7587853 w 12191999"/>
              <a:gd name="connsiteY2" fmla="*/ 84028 h 6105653"/>
              <a:gd name="connsiteX3" fmla="*/ 7559278 w 12191999"/>
              <a:gd name="connsiteY3" fmla="*/ 325347 h 6105653"/>
              <a:gd name="connsiteX4" fmla="*/ 7795021 w 12191999"/>
              <a:gd name="connsiteY4" fmla="*/ 25878 h 6105653"/>
              <a:gd name="connsiteX5" fmla="*/ 7759302 w 12191999"/>
              <a:gd name="connsiteY5" fmla="*/ 249752 h 6105653"/>
              <a:gd name="connsiteX6" fmla="*/ 7852171 w 12191999"/>
              <a:gd name="connsiteY6" fmla="*/ 313717 h 6105653"/>
              <a:gd name="connsiteX7" fmla="*/ 8002190 w 12191999"/>
              <a:gd name="connsiteY7" fmla="*/ 418385 h 6105653"/>
              <a:gd name="connsiteX8" fmla="*/ 8084343 w 12191999"/>
              <a:gd name="connsiteY8" fmla="*/ 491072 h 6105653"/>
              <a:gd name="connsiteX9" fmla="*/ 8348662 w 12191999"/>
              <a:gd name="connsiteY9" fmla="*/ 520146 h 6105653"/>
              <a:gd name="connsiteX10" fmla="*/ 8637984 w 12191999"/>
              <a:gd name="connsiteY10" fmla="*/ 459090 h 6105653"/>
              <a:gd name="connsiteX11" fmla="*/ 8784431 w 12191999"/>
              <a:gd name="connsiteY11" fmla="*/ 290457 h 6105653"/>
              <a:gd name="connsiteX12" fmla="*/ 8948737 w 12191999"/>
              <a:gd name="connsiteY12" fmla="*/ 339884 h 6105653"/>
              <a:gd name="connsiteX13" fmla="*/ 8848725 w 12191999"/>
              <a:gd name="connsiteY13" fmla="*/ 697501 h 6105653"/>
              <a:gd name="connsiteX14" fmla="*/ 9238059 w 12191999"/>
              <a:gd name="connsiteY14" fmla="*/ 165437 h 6105653"/>
              <a:gd name="connsiteX15" fmla="*/ 9255919 w 12191999"/>
              <a:gd name="connsiteY15" fmla="*/ 255567 h 6105653"/>
              <a:gd name="connsiteX16" fmla="*/ 9477374 w 12191999"/>
              <a:gd name="connsiteY16" fmla="*/ 578295 h 6105653"/>
              <a:gd name="connsiteX17" fmla="*/ 9488091 w 12191999"/>
              <a:gd name="connsiteY17" fmla="*/ 595740 h 6105653"/>
              <a:gd name="connsiteX18" fmla="*/ 9627393 w 12191999"/>
              <a:gd name="connsiteY18" fmla="*/ 650981 h 6105653"/>
              <a:gd name="connsiteX19" fmla="*/ 9648824 w 12191999"/>
              <a:gd name="connsiteY19" fmla="*/ 825429 h 6105653"/>
              <a:gd name="connsiteX20" fmla="*/ 9616678 w 12191999"/>
              <a:gd name="connsiteY20" fmla="*/ 970802 h 6105653"/>
              <a:gd name="connsiteX21" fmla="*/ 9655968 w 12191999"/>
              <a:gd name="connsiteY21" fmla="*/ 1127805 h 6105653"/>
              <a:gd name="connsiteX22" fmla="*/ 9638109 w 12191999"/>
              <a:gd name="connsiteY22" fmla="*/ 1267362 h 6105653"/>
              <a:gd name="connsiteX23" fmla="*/ 9663111 w 12191999"/>
              <a:gd name="connsiteY23" fmla="*/ 1386568 h 6105653"/>
              <a:gd name="connsiteX24" fmla="*/ 9780984 w 12191999"/>
              <a:gd name="connsiteY24" fmla="*/ 1270269 h 6105653"/>
              <a:gd name="connsiteX25" fmla="*/ 9780984 w 12191999"/>
              <a:gd name="connsiteY25" fmla="*/ 1107452 h 6105653"/>
              <a:gd name="connsiteX26" fmla="*/ 9855993 w 12191999"/>
              <a:gd name="connsiteY26" fmla="*/ 991154 h 6105653"/>
              <a:gd name="connsiteX27" fmla="*/ 9991724 w 12191999"/>
              <a:gd name="connsiteY27" fmla="*/ 880670 h 6105653"/>
              <a:gd name="connsiteX28" fmla="*/ 10209609 w 12191999"/>
              <a:gd name="connsiteY28" fmla="*/ 491071 h 6105653"/>
              <a:gd name="connsiteX29" fmla="*/ 10291762 w 12191999"/>
              <a:gd name="connsiteY29" fmla="*/ 421292 h 6105653"/>
              <a:gd name="connsiteX30" fmla="*/ 9973865 w 12191999"/>
              <a:gd name="connsiteY30" fmla="*/ 1531941 h 6105653"/>
              <a:gd name="connsiteX31" fmla="*/ 10106024 w 12191999"/>
              <a:gd name="connsiteY31" fmla="*/ 1188861 h 6105653"/>
              <a:gd name="connsiteX32" fmla="*/ 10081022 w 12191999"/>
              <a:gd name="connsiteY32" fmla="*/ 1421458 h 6105653"/>
              <a:gd name="connsiteX33" fmla="*/ 10170318 w 12191999"/>
              <a:gd name="connsiteY33" fmla="*/ 1549385 h 6105653"/>
              <a:gd name="connsiteX34" fmla="*/ 10198893 w 12191999"/>
              <a:gd name="connsiteY34" fmla="*/ 1549385 h 6105653"/>
              <a:gd name="connsiteX35" fmla="*/ 10281046 w 12191999"/>
              <a:gd name="connsiteY35" fmla="*/ 1453439 h 6105653"/>
              <a:gd name="connsiteX36" fmla="*/ 10334625 w 12191999"/>
              <a:gd name="connsiteY36" fmla="*/ 1398198 h 6105653"/>
              <a:gd name="connsiteX37" fmla="*/ 10527506 w 12191999"/>
              <a:gd name="connsiteY37" fmla="*/ 1247010 h 6105653"/>
              <a:gd name="connsiteX38" fmla="*/ 10548937 w 12191999"/>
              <a:gd name="connsiteY38" fmla="*/ 1354586 h 6105653"/>
              <a:gd name="connsiteX39" fmla="*/ 10588228 w 12191999"/>
              <a:gd name="connsiteY39" fmla="*/ 1395290 h 6105653"/>
              <a:gd name="connsiteX40" fmla="*/ 10645378 w 12191999"/>
              <a:gd name="connsiteY40" fmla="*/ 1366216 h 6105653"/>
              <a:gd name="connsiteX41" fmla="*/ 10820400 w 12191999"/>
              <a:gd name="connsiteY41" fmla="*/ 1031858 h 6105653"/>
              <a:gd name="connsiteX42" fmla="*/ 10956131 w 12191999"/>
              <a:gd name="connsiteY42" fmla="*/ 1005691 h 6105653"/>
              <a:gd name="connsiteX43" fmla="*/ 10977562 w 12191999"/>
              <a:gd name="connsiteY43" fmla="*/ 1069655 h 6105653"/>
              <a:gd name="connsiteX44" fmla="*/ 10966847 w 12191999"/>
              <a:gd name="connsiteY44" fmla="*/ 1142341 h 6105653"/>
              <a:gd name="connsiteX45" fmla="*/ 11074003 w 12191999"/>
              <a:gd name="connsiteY45" fmla="*/ 1084192 h 6105653"/>
              <a:gd name="connsiteX46" fmla="*/ 11181159 w 12191999"/>
              <a:gd name="connsiteY46" fmla="*/ 848688 h 6105653"/>
              <a:gd name="connsiteX47" fmla="*/ 11238309 w 12191999"/>
              <a:gd name="connsiteY47" fmla="*/ 805077 h 6105653"/>
              <a:gd name="connsiteX48" fmla="*/ 11266884 w 12191999"/>
              <a:gd name="connsiteY48" fmla="*/ 863226 h 6105653"/>
              <a:gd name="connsiteX49" fmla="*/ 11277600 w 12191999"/>
              <a:gd name="connsiteY49" fmla="*/ 906838 h 6105653"/>
              <a:gd name="connsiteX50" fmla="*/ 11724084 w 12191999"/>
              <a:gd name="connsiteY50" fmla="*/ 5527 h 6105653"/>
              <a:gd name="connsiteX51" fmla="*/ 11727656 w 12191999"/>
              <a:gd name="connsiteY51" fmla="*/ 209048 h 6105653"/>
              <a:gd name="connsiteX52" fmla="*/ 11656218 w 12191999"/>
              <a:gd name="connsiteY52" fmla="*/ 409663 h 6105653"/>
              <a:gd name="connsiteX53" fmla="*/ 11666934 w 12191999"/>
              <a:gd name="connsiteY53" fmla="*/ 621907 h 6105653"/>
              <a:gd name="connsiteX54" fmla="*/ 11631215 w 12191999"/>
              <a:gd name="connsiteY54" fmla="*/ 822521 h 6105653"/>
              <a:gd name="connsiteX55" fmla="*/ 11631215 w 12191999"/>
              <a:gd name="connsiteY55" fmla="*/ 996969 h 6105653"/>
              <a:gd name="connsiteX56" fmla="*/ 11684793 w 12191999"/>
              <a:gd name="connsiteY56" fmla="*/ 834151 h 6105653"/>
              <a:gd name="connsiteX57" fmla="*/ 11774090 w 12191999"/>
              <a:gd name="connsiteY57" fmla="*/ 773095 h 6105653"/>
              <a:gd name="connsiteX58" fmla="*/ 11856243 w 12191999"/>
              <a:gd name="connsiteY58" fmla="*/ 793447 h 6105653"/>
              <a:gd name="connsiteX59" fmla="*/ 11831240 w 12191999"/>
              <a:gd name="connsiteY59" fmla="*/ 860319 h 6105653"/>
              <a:gd name="connsiteX60" fmla="*/ 11738371 w 12191999"/>
              <a:gd name="connsiteY60" fmla="*/ 938820 h 6105653"/>
              <a:gd name="connsiteX61" fmla="*/ 11795521 w 12191999"/>
              <a:gd name="connsiteY61" fmla="*/ 956264 h 6105653"/>
              <a:gd name="connsiteX62" fmla="*/ 11838384 w 12191999"/>
              <a:gd name="connsiteY62" fmla="*/ 1002784 h 6105653"/>
              <a:gd name="connsiteX63" fmla="*/ 11816952 w 12191999"/>
              <a:gd name="connsiteY63" fmla="*/ 1270269 h 6105653"/>
              <a:gd name="connsiteX64" fmla="*/ 11999118 w 12191999"/>
              <a:gd name="connsiteY64" fmla="*/ 1092915 h 6105653"/>
              <a:gd name="connsiteX65" fmla="*/ 12027693 w 12191999"/>
              <a:gd name="connsiteY65" fmla="*/ 979524 h 6105653"/>
              <a:gd name="connsiteX66" fmla="*/ 12102703 w 12191999"/>
              <a:gd name="connsiteY66" fmla="*/ 953357 h 6105653"/>
              <a:gd name="connsiteX67" fmla="*/ 12120562 w 12191999"/>
              <a:gd name="connsiteY67" fmla="*/ 1005691 h 6105653"/>
              <a:gd name="connsiteX68" fmla="*/ 12056268 w 12191999"/>
              <a:gd name="connsiteY68" fmla="*/ 1267362 h 6105653"/>
              <a:gd name="connsiteX69" fmla="*/ 12081272 w 12191999"/>
              <a:gd name="connsiteY69" fmla="*/ 1310974 h 6105653"/>
              <a:gd name="connsiteX70" fmla="*/ 12191999 w 12191999"/>
              <a:gd name="connsiteY70" fmla="*/ 1008598 h 6105653"/>
              <a:gd name="connsiteX71" fmla="*/ 12191999 w 12191999"/>
              <a:gd name="connsiteY71" fmla="*/ 6105653 h 6105653"/>
              <a:gd name="connsiteX72" fmla="*/ 0 w 12191999"/>
              <a:gd name="connsiteY72" fmla="*/ 6105653 h 6105653"/>
              <a:gd name="connsiteX73" fmla="*/ 0 w 12191999"/>
              <a:gd name="connsiteY73" fmla="*/ 927116 h 6105653"/>
              <a:gd name="connsiteX74" fmla="*/ 61930 w 12191999"/>
              <a:gd name="connsiteY74" fmla="*/ 902578 h 6105653"/>
              <a:gd name="connsiteX75" fmla="*/ 155971 w 12191999"/>
              <a:gd name="connsiteY75" fmla="*/ 883588 h 6105653"/>
              <a:gd name="connsiteX76" fmla="*/ 277414 w 12191999"/>
              <a:gd name="connsiteY76" fmla="*/ 802179 h 6105653"/>
              <a:gd name="connsiteX77" fmla="*/ 638174 w 12191999"/>
              <a:gd name="connsiteY77" fmla="*/ 430025 h 6105653"/>
              <a:gd name="connsiteX78" fmla="*/ 477440 w 12191999"/>
              <a:gd name="connsiteY78" fmla="*/ 784735 h 6105653"/>
              <a:gd name="connsiteX79" fmla="*/ 827483 w 12191999"/>
              <a:gd name="connsiteY79" fmla="*/ 418395 h 6105653"/>
              <a:gd name="connsiteX80" fmla="*/ 956071 w 12191999"/>
              <a:gd name="connsiteY80" fmla="*/ 241040 h 6105653"/>
              <a:gd name="connsiteX81" fmla="*/ 999268 w 12191999"/>
              <a:gd name="connsiteY81" fmla="*/ 192386 h 6105653"/>
              <a:gd name="connsiteX82" fmla="*/ 1031080 w 12191999"/>
              <a:gd name="connsiteY82" fmla="*/ 197429 h 6105653"/>
              <a:gd name="connsiteX83" fmla="*/ 1048940 w 12191999"/>
              <a:gd name="connsiteY83" fmla="*/ 275930 h 6105653"/>
              <a:gd name="connsiteX84" fmla="*/ 1020365 w 12191999"/>
              <a:gd name="connsiteY84" fmla="*/ 517249 h 6105653"/>
              <a:gd name="connsiteX85" fmla="*/ 1256108 w 12191999"/>
              <a:gd name="connsiteY85" fmla="*/ 217780 h 6105653"/>
              <a:gd name="connsiteX86" fmla="*/ 1220389 w 12191999"/>
              <a:gd name="connsiteY86" fmla="*/ 441654 h 6105653"/>
              <a:gd name="connsiteX87" fmla="*/ 1313258 w 12191999"/>
              <a:gd name="connsiteY87" fmla="*/ 505619 h 6105653"/>
              <a:gd name="connsiteX88" fmla="*/ 1463277 w 12191999"/>
              <a:gd name="connsiteY88" fmla="*/ 610287 h 6105653"/>
              <a:gd name="connsiteX89" fmla="*/ 1545430 w 12191999"/>
              <a:gd name="connsiteY89" fmla="*/ 682974 h 6105653"/>
              <a:gd name="connsiteX90" fmla="*/ 1809749 w 12191999"/>
              <a:gd name="connsiteY90" fmla="*/ 712048 h 6105653"/>
              <a:gd name="connsiteX91" fmla="*/ 2099071 w 12191999"/>
              <a:gd name="connsiteY91" fmla="*/ 650992 h 6105653"/>
              <a:gd name="connsiteX92" fmla="*/ 2245518 w 12191999"/>
              <a:gd name="connsiteY92" fmla="*/ 482359 h 6105653"/>
              <a:gd name="connsiteX93" fmla="*/ 2409824 w 12191999"/>
              <a:gd name="connsiteY93" fmla="*/ 531786 h 6105653"/>
              <a:gd name="connsiteX94" fmla="*/ 2309812 w 12191999"/>
              <a:gd name="connsiteY94" fmla="*/ 889403 h 6105653"/>
              <a:gd name="connsiteX95" fmla="*/ 2699146 w 12191999"/>
              <a:gd name="connsiteY95" fmla="*/ 357339 h 6105653"/>
              <a:gd name="connsiteX96" fmla="*/ 2717006 w 12191999"/>
              <a:gd name="connsiteY96" fmla="*/ 447469 h 6105653"/>
              <a:gd name="connsiteX97" fmla="*/ 2938461 w 12191999"/>
              <a:gd name="connsiteY97" fmla="*/ 770197 h 6105653"/>
              <a:gd name="connsiteX98" fmla="*/ 2949178 w 12191999"/>
              <a:gd name="connsiteY98" fmla="*/ 787642 h 6105653"/>
              <a:gd name="connsiteX99" fmla="*/ 3088480 w 12191999"/>
              <a:gd name="connsiteY99" fmla="*/ 842883 h 6105653"/>
              <a:gd name="connsiteX100" fmla="*/ 3109911 w 12191999"/>
              <a:gd name="connsiteY100" fmla="*/ 1017331 h 6105653"/>
              <a:gd name="connsiteX101" fmla="*/ 3077765 w 12191999"/>
              <a:gd name="connsiteY101" fmla="*/ 1162704 h 6105653"/>
              <a:gd name="connsiteX102" fmla="*/ 3117055 w 12191999"/>
              <a:gd name="connsiteY102" fmla="*/ 1319707 h 6105653"/>
              <a:gd name="connsiteX103" fmla="*/ 3099196 w 12191999"/>
              <a:gd name="connsiteY103" fmla="*/ 1459264 h 6105653"/>
              <a:gd name="connsiteX104" fmla="*/ 3124198 w 12191999"/>
              <a:gd name="connsiteY104" fmla="*/ 1578470 h 6105653"/>
              <a:gd name="connsiteX105" fmla="*/ 3242071 w 12191999"/>
              <a:gd name="connsiteY105" fmla="*/ 1462171 h 6105653"/>
              <a:gd name="connsiteX106" fmla="*/ 3242071 w 12191999"/>
              <a:gd name="connsiteY106" fmla="*/ 1299354 h 6105653"/>
              <a:gd name="connsiteX107" fmla="*/ 3317080 w 12191999"/>
              <a:gd name="connsiteY107" fmla="*/ 1183056 h 6105653"/>
              <a:gd name="connsiteX108" fmla="*/ 3452811 w 12191999"/>
              <a:gd name="connsiteY108" fmla="*/ 1072572 h 6105653"/>
              <a:gd name="connsiteX109" fmla="*/ 3670696 w 12191999"/>
              <a:gd name="connsiteY109" fmla="*/ 682973 h 6105653"/>
              <a:gd name="connsiteX110" fmla="*/ 3752849 w 12191999"/>
              <a:gd name="connsiteY110" fmla="*/ 613194 h 6105653"/>
              <a:gd name="connsiteX111" fmla="*/ 3434952 w 12191999"/>
              <a:gd name="connsiteY111" fmla="*/ 1723843 h 6105653"/>
              <a:gd name="connsiteX112" fmla="*/ 3567111 w 12191999"/>
              <a:gd name="connsiteY112" fmla="*/ 1380763 h 6105653"/>
              <a:gd name="connsiteX113" fmla="*/ 3542109 w 12191999"/>
              <a:gd name="connsiteY113" fmla="*/ 1613360 h 6105653"/>
              <a:gd name="connsiteX114" fmla="*/ 3631405 w 12191999"/>
              <a:gd name="connsiteY114" fmla="*/ 1741287 h 6105653"/>
              <a:gd name="connsiteX115" fmla="*/ 3659980 w 12191999"/>
              <a:gd name="connsiteY115" fmla="*/ 1741287 h 6105653"/>
              <a:gd name="connsiteX116" fmla="*/ 3742133 w 12191999"/>
              <a:gd name="connsiteY116" fmla="*/ 1645341 h 6105653"/>
              <a:gd name="connsiteX117" fmla="*/ 3795712 w 12191999"/>
              <a:gd name="connsiteY117" fmla="*/ 1590100 h 6105653"/>
              <a:gd name="connsiteX118" fmla="*/ 3988593 w 12191999"/>
              <a:gd name="connsiteY118" fmla="*/ 1438912 h 6105653"/>
              <a:gd name="connsiteX119" fmla="*/ 4010024 w 12191999"/>
              <a:gd name="connsiteY119" fmla="*/ 1546488 h 6105653"/>
              <a:gd name="connsiteX120" fmla="*/ 4049315 w 12191999"/>
              <a:gd name="connsiteY120" fmla="*/ 1587192 h 6105653"/>
              <a:gd name="connsiteX121" fmla="*/ 4106465 w 12191999"/>
              <a:gd name="connsiteY121" fmla="*/ 1558118 h 6105653"/>
              <a:gd name="connsiteX122" fmla="*/ 4281487 w 12191999"/>
              <a:gd name="connsiteY122" fmla="*/ 1223760 h 6105653"/>
              <a:gd name="connsiteX123" fmla="*/ 4417219 w 12191999"/>
              <a:gd name="connsiteY123" fmla="*/ 1197593 h 6105653"/>
              <a:gd name="connsiteX124" fmla="*/ 4438649 w 12191999"/>
              <a:gd name="connsiteY124" fmla="*/ 1261557 h 6105653"/>
              <a:gd name="connsiteX125" fmla="*/ 4427935 w 12191999"/>
              <a:gd name="connsiteY125" fmla="*/ 1334243 h 6105653"/>
              <a:gd name="connsiteX126" fmla="*/ 4535090 w 12191999"/>
              <a:gd name="connsiteY126" fmla="*/ 1276094 h 6105653"/>
              <a:gd name="connsiteX127" fmla="*/ 4642246 w 12191999"/>
              <a:gd name="connsiteY127" fmla="*/ 1040590 h 6105653"/>
              <a:gd name="connsiteX128" fmla="*/ 4699396 w 12191999"/>
              <a:gd name="connsiteY128" fmla="*/ 996979 h 6105653"/>
              <a:gd name="connsiteX129" fmla="*/ 4727971 w 12191999"/>
              <a:gd name="connsiteY129" fmla="*/ 1055128 h 6105653"/>
              <a:gd name="connsiteX130" fmla="*/ 4738688 w 12191999"/>
              <a:gd name="connsiteY130" fmla="*/ 1098740 h 6105653"/>
              <a:gd name="connsiteX131" fmla="*/ 5185172 w 12191999"/>
              <a:gd name="connsiteY131" fmla="*/ 197429 h 6105653"/>
              <a:gd name="connsiteX132" fmla="*/ 5188744 w 12191999"/>
              <a:gd name="connsiteY132" fmla="*/ 400950 h 6105653"/>
              <a:gd name="connsiteX133" fmla="*/ 5117306 w 12191999"/>
              <a:gd name="connsiteY133" fmla="*/ 601565 h 6105653"/>
              <a:gd name="connsiteX134" fmla="*/ 5128021 w 12191999"/>
              <a:gd name="connsiteY134" fmla="*/ 813809 h 6105653"/>
              <a:gd name="connsiteX135" fmla="*/ 5092302 w 12191999"/>
              <a:gd name="connsiteY135" fmla="*/ 1014423 h 6105653"/>
              <a:gd name="connsiteX136" fmla="*/ 5092302 w 12191999"/>
              <a:gd name="connsiteY136" fmla="*/ 1188871 h 6105653"/>
              <a:gd name="connsiteX137" fmla="*/ 5145880 w 12191999"/>
              <a:gd name="connsiteY137" fmla="*/ 1026053 h 6105653"/>
              <a:gd name="connsiteX138" fmla="*/ 5235177 w 12191999"/>
              <a:gd name="connsiteY138" fmla="*/ 964997 h 6105653"/>
              <a:gd name="connsiteX139" fmla="*/ 5317331 w 12191999"/>
              <a:gd name="connsiteY139" fmla="*/ 985349 h 6105653"/>
              <a:gd name="connsiteX140" fmla="*/ 5292327 w 12191999"/>
              <a:gd name="connsiteY140" fmla="*/ 1052221 h 6105653"/>
              <a:gd name="connsiteX141" fmla="*/ 5199458 w 12191999"/>
              <a:gd name="connsiteY141" fmla="*/ 1130722 h 6105653"/>
              <a:gd name="connsiteX142" fmla="*/ 5256608 w 12191999"/>
              <a:gd name="connsiteY142" fmla="*/ 1148166 h 6105653"/>
              <a:gd name="connsiteX143" fmla="*/ 5299471 w 12191999"/>
              <a:gd name="connsiteY143" fmla="*/ 1194686 h 6105653"/>
              <a:gd name="connsiteX144" fmla="*/ 5278039 w 12191999"/>
              <a:gd name="connsiteY144" fmla="*/ 1462171 h 6105653"/>
              <a:gd name="connsiteX145" fmla="*/ 5460205 w 12191999"/>
              <a:gd name="connsiteY145" fmla="*/ 1284817 h 6105653"/>
              <a:gd name="connsiteX146" fmla="*/ 5488780 w 12191999"/>
              <a:gd name="connsiteY146" fmla="*/ 1171426 h 6105653"/>
              <a:gd name="connsiteX147" fmla="*/ 5539513 w 12191999"/>
              <a:gd name="connsiteY147" fmla="*/ 1140353 h 6105653"/>
              <a:gd name="connsiteX148" fmla="*/ 5552720 w 12191999"/>
              <a:gd name="connsiteY148" fmla="*/ 1143022 h 6105653"/>
              <a:gd name="connsiteX149" fmla="*/ 5574208 w 12191999"/>
              <a:gd name="connsiteY149" fmla="*/ 1115811 h 6105653"/>
              <a:gd name="connsiteX150" fmla="*/ 5734050 w 12191999"/>
              <a:gd name="connsiteY150" fmla="*/ 1075470 h 6105653"/>
              <a:gd name="connsiteX151" fmla="*/ 5798343 w 12191999"/>
              <a:gd name="connsiteY151" fmla="*/ 1020228 h 6105653"/>
              <a:gd name="connsiteX152" fmla="*/ 5884068 w 12191999"/>
              <a:gd name="connsiteY152" fmla="*/ 883578 h 6105653"/>
              <a:gd name="connsiteX153" fmla="*/ 6066234 w 12191999"/>
              <a:gd name="connsiteY153" fmla="*/ 645166 h 6105653"/>
              <a:gd name="connsiteX154" fmla="*/ 6109096 w 12191999"/>
              <a:gd name="connsiteY154" fmla="*/ 732391 h 6105653"/>
              <a:gd name="connsiteX155" fmla="*/ 5998368 w 12191999"/>
              <a:gd name="connsiteY155" fmla="*/ 985338 h 6105653"/>
              <a:gd name="connsiteX156" fmla="*/ 5969793 w 12191999"/>
              <a:gd name="connsiteY156" fmla="*/ 1168509 h 6105653"/>
              <a:gd name="connsiteX157" fmla="*/ 6162674 w 12191999"/>
              <a:gd name="connsiteY157" fmla="*/ 909745 h 6105653"/>
              <a:gd name="connsiteX158" fmla="*/ 6412705 w 12191999"/>
              <a:gd name="connsiteY158" fmla="*/ 659704 h 6105653"/>
              <a:gd name="connsiteX159" fmla="*/ 6366271 w 12191999"/>
              <a:gd name="connsiteY159" fmla="*/ 851596 h 6105653"/>
              <a:gd name="connsiteX160" fmla="*/ 6398418 w 12191999"/>
              <a:gd name="connsiteY160" fmla="*/ 860319 h 6105653"/>
              <a:gd name="connsiteX161" fmla="*/ 6694884 w 12191999"/>
              <a:gd name="connsiteY161" fmla="*/ 691686 h 6105653"/>
              <a:gd name="connsiteX162" fmla="*/ 6816327 w 12191999"/>
              <a:gd name="connsiteY162" fmla="*/ 610277 h 6105653"/>
              <a:gd name="connsiteX163" fmla="*/ 7177087 w 12191999"/>
              <a:gd name="connsiteY163" fmla="*/ 238123 h 6105653"/>
              <a:gd name="connsiteX164" fmla="*/ 7016353 w 12191999"/>
              <a:gd name="connsiteY164" fmla="*/ 592833 h 6105653"/>
              <a:gd name="connsiteX165" fmla="*/ 7366396 w 12191999"/>
              <a:gd name="connsiteY165" fmla="*/ 226493 h 6105653"/>
              <a:gd name="connsiteX166" fmla="*/ 7494984 w 12191999"/>
              <a:gd name="connsiteY166" fmla="*/ 49138 h 6105653"/>
              <a:gd name="connsiteX167" fmla="*/ 7538181 w 12191999"/>
              <a:gd name="connsiteY167" fmla="*/ 484 h 6105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12191999" h="6105653">
                <a:moveTo>
                  <a:pt x="7538181" y="484"/>
                </a:moveTo>
                <a:cubicBezTo>
                  <a:pt x="7546999" y="-833"/>
                  <a:pt x="7557492" y="439"/>
                  <a:pt x="7569993" y="5527"/>
                </a:cubicBezTo>
                <a:cubicBezTo>
                  <a:pt x="7612855" y="22971"/>
                  <a:pt x="7598567" y="54953"/>
                  <a:pt x="7587853" y="84028"/>
                </a:cubicBezTo>
                <a:cubicBezTo>
                  <a:pt x="7559278" y="153806"/>
                  <a:pt x="7559278" y="229401"/>
                  <a:pt x="7559278" y="325347"/>
                </a:cubicBezTo>
                <a:cubicBezTo>
                  <a:pt x="7695009" y="243938"/>
                  <a:pt x="7652146" y="95658"/>
                  <a:pt x="7795021" y="25878"/>
                </a:cubicBezTo>
                <a:cubicBezTo>
                  <a:pt x="7820024" y="113102"/>
                  <a:pt x="7770018" y="179974"/>
                  <a:pt x="7759302" y="249752"/>
                </a:cubicBezTo>
                <a:cubicBezTo>
                  <a:pt x="7748587" y="313717"/>
                  <a:pt x="7773590" y="328254"/>
                  <a:pt x="7852171" y="313717"/>
                </a:cubicBezTo>
                <a:cubicBezTo>
                  <a:pt x="7973615" y="290457"/>
                  <a:pt x="8034337" y="325347"/>
                  <a:pt x="8002190" y="418385"/>
                </a:cubicBezTo>
                <a:cubicBezTo>
                  <a:pt x="7970043" y="505609"/>
                  <a:pt x="8016478" y="514331"/>
                  <a:pt x="8084343" y="491072"/>
                </a:cubicBezTo>
                <a:cubicBezTo>
                  <a:pt x="8184355" y="456182"/>
                  <a:pt x="8262937" y="493979"/>
                  <a:pt x="8348662" y="520146"/>
                </a:cubicBezTo>
                <a:cubicBezTo>
                  <a:pt x="8477249" y="560851"/>
                  <a:pt x="8541543" y="543406"/>
                  <a:pt x="8637984" y="459090"/>
                </a:cubicBezTo>
                <a:cubicBezTo>
                  <a:pt x="8691561" y="409663"/>
                  <a:pt x="8737996" y="360236"/>
                  <a:pt x="8784431" y="290457"/>
                </a:cubicBezTo>
                <a:cubicBezTo>
                  <a:pt x="8809434" y="450367"/>
                  <a:pt x="8895158" y="284642"/>
                  <a:pt x="8948737" y="339884"/>
                </a:cubicBezTo>
                <a:cubicBezTo>
                  <a:pt x="8970168" y="453274"/>
                  <a:pt x="8798717" y="543406"/>
                  <a:pt x="8848725" y="697501"/>
                </a:cubicBezTo>
                <a:cubicBezTo>
                  <a:pt x="8995171" y="511424"/>
                  <a:pt x="9041606" y="302087"/>
                  <a:pt x="9238059" y="165437"/>
                </a:cubicBezTo>
                <a:cubicBezTo>
                  <a:pt x="9280921" y="197419"/>
                  <a:pt x="9238059" y="229401"/>
                  <a:pt x="9255919" y="255567"/>
                </a:cubicBezTo>
                <a:cubicBezTo>
                  <a:pt x="9266634" y="255567"/>
                  <a:pt x="9198767" y="560851"/>
                  <a:pt x="9477374" y="578295"/>
                </a:cubicBezTo>
                <a:cubicBezTo>
                  <a:pt x="9477374" y="584110"/>
                  <a:pt x="9477374" y="589925"/>
                  <a:pt x="9488091" y="595740"/>
                </a:cubicBezTo>
                <a:cubicBezTo>
                  <a:pt x="9527380" y="627722"/>
                  <a:pt x="9620249" y="598648"/>
                  <a:pt x="9627393" y="650981"/>
                </a:cubicBezTo>
                <a:cubicBezTo>
                  <a:pt x="9634537" y="709131"/>
                  <a:pt x="9666684" y="764373"/>
                  <a:pt x="9648824" y="825429"/>
                </a:cubicBezTo>
                <a:cubicBezTo>
                  <a:pt x="9634537" y="871948"/>
                  <a:pt x="9616678" y="921374"/>
                  <a:pt x="9616678" y="970802"/>
                </a:cubicBezTo>
                <a:cubicBezTo>
                  <a:pt x="9616678" y="1023136"/>
                  <a:pt x="9495233" y="1095822"/>
                  <a:pt x="9655968" y="1127805"/>
                </a:cubicBezTo>
                <a:cubicBezTo>
                  <a:pt x="9663111" y="1127805"/>
                  <a:pt x="9645252" y="1217935"/>
                  <a:pt x="9638109" y="1267362"/>
                </a:cubicBezTo>
                <a:cubicBezTo>
                  <a:pt x="9630965" y="1308066"/>
                  <a:pt x="9598818" y="1357494"/>
                  <a:pt x="9663111" y="1386568"/>
                </a:cubicBezTo>
                <a:cubicBezTo>
                  <a:pt x="9702403" y="1401105"/>
                  <a:pt x="9773840" y="1331326"/>
                  <a:pt x="9780984" y="1270269"/>
                </a:cubicBezTo>
                <a:cubicBezTo>
                  <a:pt x="9788127" y="1215028"/>
                  <a:pt x="9795271" y="1159787"/>
                  <a:pt x="9780984" y="1107452"/>
                </a:cubicBezTo>
                <a:cubicBezTo>
                  <a:pt x="9763125" y="1043488"/>
                  <a:pt x="9791699" y="1008598"/>
                  <a:pt x="9855993" y="991154"/>
                </a:cubicBezTo>
                <a:cubicBezTo>
                  <a:pt x="9923858" y="970802"/>
                  <a:pt x="9959577" y="933005"/>
                  <a:pt x="9991724" y="880670"/>
                </a:cubicBezTo>
                <a:cubicBezTo>
                  <a:pt x="10070305" y="752742"/>
                  <a:pt x="10163174" y="630630"/>
                  <a:pt x="10209609" y="491071"/>
                </a:cubicBezTo>
                <a:cubicBezTo>
                  <a:pt x="10216753" y="464905"/>
                  <a:pt x="10231040" y="432923"/>
                  <a:pt x="10291762" y="421292"/>
                </a:cubicBezTo>
                <a:cubicBezTo>
                  <a:pt x="10198893" y="799262"/>
                  <a:pt x="9959577" y="1142341"/>
                  <a:pt x="9973865" y="1531941"/>
                </a:cubicBezTo>
                <a:cubicBezTo>
                  <a:pt x="10048874" y="1427272"/>
                  <a:pt x="10052446" y="1302252"/>
                  <a:pt x="10106024" y="1188861"/>
                </a:cubicBezTo>
                <a:cubicBezTo>
                  <a:pt x="10145315" y="1270269"/>
                  <a:pt x="10102453" y="1345863"/>
                  <a:pt x="10081022" y="1421458"/>
                </a:cubicBezTo>
                <a:cubicBezTo>
                  <a:pt x="10063162" y="1485421"/>
                  <a:pt x="10059590" y="1543570"/>
                  <a:pt x="10170318" y="1549385"/>
                </a:cubicBezTo>
                <a:cubicBezTo>
                  <a:pt x="10181034" y="1549385"/>
                  <a:pt x="10188178" y="1549385"/>
                  <a:pt x="10198893" y="1549385"/>
                </a:cubicBezTo>
                <a:cubicBezTo>
                  <a:pt x="10245327" y="1526126"/>
                  <a:pt x="10266759" y="1494144"/>
                  <a:pt x="10281046" y="1453439"/>
                </a:cubicBezTo>
                <a:cubicBezTo>
                  <a:pt x="10288190" y="1430180"/>
                  <a:pt x="10302477" y="1398198"/>
                  <a:pt x="10334625" y="1398198"/>
                </a:cubicBezTo>
                <a:cubicBezTo>
                  <a:pt x="10456068" y="1401105"/>
                  <a:pt x="10491787" y="1322604"/>
                  <a:pt x="10527506" y="1247010"/>
                </a:cubicBezTo>
                <a:cubicBezTo>
                  <a:pt x="10588228" y="1287714"/>
                  <a:pt x="10545365" y="1322604"/>
                  <a:pt x="10548937" y="1354586"/>
                </a:cubicBezTo>
                <a:cubicBezTo>
                  <a:pt x="10552509" y="1374938"/>
                  <a:pt x="10556080" y="1395290"/>
                  <a:pt x="10588228" y="1395290"/>
                </a:cubicBezTo>
                <a:cubicBezTo>
                  <a:pt x="10613230" y="1395290"/>
                  <a:pt x="10645378" y="1386568"/>
                  <a:pt x="10645378" y="1366216"/>
                </a:cubicBezTo>
                <a:cubicBezTo>
                  <a:pt x="10648949" y="1238288"/>
                  <a:pt x="10820400" y="1165601"/>
                  <a:pt x="10820400" y="1031858"/>
                </a:cubicBezTo>
                <a:cubicBezTo>
                  <a:pt x="10820400" y="950449"/>
                  <a:pt x="10916840" y="1072563"/>
                  <a:pt x="10956131" y="1005691"/>
                </a:cubicBezTo>
                <a:cubicBezTo>
                  <a:pt x="10966847" y="991154"/>
                  <a:pt x="10981133" y="1046395"/>
                  <a:pt x="10977562" y="1069655"/>
                </a:cubicBezTo>
                <a:cubicBezTo>
                  <a:pt x="10973991" y="1092915"/>
                  <a:pt x="10948987" y="1113267"/>
                  <a:pt x="10966847" y="1142341"/>
                </a:cubicBezTo>
                <a:cubicBezTo>
                  <a:pt x="11031140" y="1156879"/>
                  <a:pt x="11056143" y="1119081"/>
                  <a:pt x="11074003" y="1084192"/>
                </a:cubicBezTo>
                <a:cubicBezTo>
                  <a:pt x="11116865" y="1008598"/>
                  <a:pt x="11166871" y="933005"/>
                  <a:pt x="11181159" y="848688"/>
                </a:cubicBezTo>
                <a:cubicBezTo>
                  <a:pt x="11184730" y="819614"/>
                  <a:pt x="11202590" y="802169"/>
                  <a:pt x="11238309" y="805077"/>
                </a:cubicBezTo>
                <a:cubicBezTo>
                  <a:pt x="11284744" y="810891"/>
                  <a:pt x="11270456" y="839966"/>
                  <a:pt x="11266884" y="863226"/>
                </a:cubicBezTo>
                <a:cubicBezTo>
                  <a:pt x="11263312" y="877763"/>
                  <a:pt x="11252596" y="892300"/>
                  <a:pt x="11277600" y="906838"/>
                </a:cubicBezTo>
                <a:cubicBezTo>
                  <a:pt x="11531203" y="566666"/>
                  <a:pt x="11516915" y="386403"/>
                  <a:pt x="11724084" y="5527"/>
                </a:cubicBezTo>
                <a:cubicBezTo>
                  <a:pt x="11763375" y="89842"/>
                  <a:pt x="11734800" y="150899"/>
                  <a:pt x="11727656" y="209048"/>
                </a:cubicBezTo>
                <a:cubicBezTo>
                  <a:pt x="11709796" y="354421"/>
                  <a:pt x="11677649" y="264290"/>
                  <a:pt x="11656218" y="409663"/>
                </a:cubicBezTo>
                <a:cubicBezTo>
                  <a:pt x="11645503" y="479442"/>
                  <a:pt x="11609784" y="543406"/>
                  <a:pt x="11666934" y="621907"/>
                </a:cubicBezTo>
                <a:cubicBezTo>
                  <a:pt x="11706225" y="674241"/>
                  <a:pt x="11663362" y="758557"/>
                  <a:pt x="11631215" y="822521"/>
                </a:cubicBezTo>
                <a:cubicBezTo>
                  <a:pt x="11602640" y="874856"/>
                  <a:pt x="11595497" y="927190"/>
                  <a:pt x="11631215" y="996969"/>
                </a:cubicBezTo>
                <a:cubicBezTo>
                  <a:pt x="11652646" y="933005"/>
                  <a:pt x="11670505" y="883578"/>
                  <a:pt x="11684793" y="834151"/>
                </a:cubicBezTo>
                <a:cubicBezTo>
                  <a:pt x="11695509" y="793447"/>
                  <a:pt x="11720512" y="770187"/>
                  <a:pt x="11774090" y="773095"/>
                </a:cubicBezTo>
                <a:cubicBezTo>
                  <a:pt x="11802665" y="773095"/>
                  <a:pt x="11841956" y="764373"/>
                  <a:pt x="11856243" y="793447"/>
                </a:cubicBezTo>
                <a:cubicBezTo>
                  <a:pt x="11870531" y="816706"/>
                  <a:pt x="11856243" y="848688"/>
                  <a:pt x="11831240" y="860319"/>
                </a:cubicBezTo>
                <a:cubicBezTo>
                  <a:pt x="11784806" y="874856"/>
                  <a:pt x="11741944" y="889393"/>
                  <a:pt x="11738371" y="938820"/>
                </a:cubicBezTo>
                <a:cubicBezTo>
                  <a:pt x="11731228" y="1005691"/>
                  <a:pt x="11759802" y="967894"/>
                  <a:pt x="11795521" y="956264"/>
                </a:cubicBezTo>
                <a:cubicBezTo>
                  <a:pt x="11834812" y="944634"/>
                  <a:pt x="11845527" y="979524"/>
                  <a:pt x="11838384" y="1002784"/>
                </a:cubicBezTo>
                <a:cubicBezTo>
                  <a:pt x="11806237" y="1090007"/>
                  <a:pt x="11863387" y="1180138"/>
                  <a:pt x="11816952" y="1270269"/>
                </a:cubicBezTo>
                <a:cubicBezTo>
                  <a:pt x="11931252" y="1247010"/>
                  <a:pt x="11981259" y="1197583"/>
                  <a:pt x="11999118" y="1092915"/>
                </a:cubicBezTo>
                <a:cubicBezTo>
                  <a:pt x="12002690" y="1055118"/>
                  <a:pt x="11995547" y="1014413"/>
                  <a:pt x="12027693" y="979524"/>
                </a:cubicBezTo>
                <a:cubicBezTo>
                  <a:pt x="12045553" y="959172"/>
                  <a:pt x="12066984" y="938820"/>
                  <a:pt x="12102703" y="953357"/>
                </a:cubicBezTo>
                <a:cubicBezTo>
                  <a:pt x="12127705" y="962080"/>
                  <a:pt x="12127705" y="985338"/>
                  <a:pt x="12120562" y="1005691"/>
                </a:cubicBezTo>
                <a:cubicBezTo>
                  <a:pt x="12081272" y="1090007"/>
                  <a:pt x="12070555" y="1180138"/>
                  <a:pt x="12056268" y="1267362"/>
                </a:cubicBezTo>
                <a:cubicBezTo>
                  <a:pt x="12052697" y="1281899"/>
                  <a:pt x="12045553" y="1296437"/>
                  <a:pt x="12081272" y="1310974"/>
                </a:cubicBezTo>
                <a:cubicBezTo>
                  <a:pt x="12113418" y="1209213"/>
                  <a:pt x="12156280" y="1110359"/>
                  <a:pt x="12191999" y="1008598"/>
                </a:cubicBezTo>
                <a:lnTo>
                  <a:pt x="12191999" y="6105653"/>
                </a:lnTo>
                <a:lnTo>
                  <a:pt x="0" y="6105653"/>
                </a:lnTo>
                <a:lnTo>
                  <a:pt x="0" y="927116"/>
                </a:lnTo>
                <a:lnTo>
                  <a:pt x="61930" y="902578"/>
                </a:lnTo>
                <a:cubicBezTo>
                  <a:pt x="91454" y="894128"/>
                  <a:pt x="122931" y="887949"/>
                  <a:pt x="155971" y="883588"/>
                </a:cubicBezTo>
                <a:cubicBezTo>
                  <a:pt x="223837" y="877773"/>
                  <a:pt x="245268" y="839976"/>
                  <a:pt x="277414" y="802179"/>
                </a:cubicBezTo>
                <a:cubicBezTo>
                  <a:pt x="388143" y="674251"/>
                  <a:pt x="488155" y="537601"/>
                  <a:pt x="638174" y="430025"/>
                </a:cubicBezTo>
                <a:cubicBezTo>
                  <a:pt x="620315" y="555046"/>
                  <a:pt x="520302" y="653899"/>
                  <a:pt x="477440" y="784735"/>
                </a:cubicBezTo>
                <a:cubicBezTo>
                  <a:pt x="641746" y="680066"/>
                  <a:pt x="727471" y="543415"/>
                  <a:pt x="827483" y="418395"/>
                </a:cubicBezTo>
                <a:cubicBezTo>
                  <a:pt x="873917" y="360246"/>
                  <a:pt x="931068" y="307912"/>
                  <a:pt x="956071" y="241040"/>
                </a:cubicBezTo>
                <a:cubicBezTo>
                  <a:pt x="961429" y="223595"/>
                  <a:pt x="972814" y="196338"/>
                  <a:pt x="999268" y="192386"/>
                </a:cubicBezTo>
                <a:cubicBezTo>
                  <a:pt x="1008086" y="191069"/>
                  <a:pt x="1018579" y="192341"/>
                  <a:pt x="1031080" y="197429"/>
                </a:cubicBezTo>
                <a:cubicBezTo>
                  <a:pt x="1073942" y="214873"/>
                  <a:pt x="1059654" y="246855"/>
                  <a:pt x="1048940" y="275930"/>
                </a:cubicBezTo>
                <a:cubicBezTo>
                  <a:pt x="1020365" y="345708"/>
                  <a:pt x="1020365" y="421303"/>
                  <a:pt x="1020365" y="517249"/>
                </a:cubicBezTo>
                <a:cubicBezTo>
                  <a:pt x="1156096" y="435840"/>
                  <a:pt x="1113233" y="287560"/>
                  <a:pt x="1256108" y="217780"/>
                </a:cubicBezTo>
                <a:cubicBezTo>
                  <a:pt x="1281111" y="305004"/>
                  <a:pt x="1231105" y="371876"/>
                  <a:pt x="1220389" y="441654"/>
                </a:cubicBezTo>
                <a:cubicBezTo>
                  <a:pt x="1209674" y="505619"/>
                  <a:pt x="1234677" y="520156"/>
                  <a:pt x="1313258" y="505619"/>
                </a:cubicBezTo>
                <a:cubicBezTo>
                  <a:pt x="1434702" y="482359"/>
                  <a:pt x="1495424" y="517249"/>
                  <a:pt x="1463277" y="610287"/>
                </a:cubicBezTo>
                <a:cubicBezTo>
                  <a:pt x="1431130" y="697511"/>
                  <a:pt x="1477565" y="706233"/>
                  <a:pt x="1545430" y="682974"/>
                </a:cubicBezTo>
                <a:cubicBezTo>
                  <a:pt x="1645442" y="648084"/>
                  <a:pt x="1724024" y="685881"/>
                  <a:pt x="1809749" y="712048"/>
                </a:cubicBezTo>
                <a:cubicBezTo>
                  <a:pt x="1938336" y="752753"/>
                  <a:pt x="2002630" y="735308"/>
                  <a:pt x="2099071" y="650992"/>
                </a:cubicBezTo>
                <a:cubicBezTo>
                  <a:pt x="2152648" y="601565"/>
                  <a:pt x="2199083" y="552138"/>
                  <a:pt x="2245518" y="482359"/>
                </a:cubicBezTo>
                <a:cubicBezTo>
                  <a:pt x="2270521" y="642269"/>
                  <a:pt x="2356245" y="476544"/>
                  <a:pt x="2409824" y="531786"/>
                </a:cubicBezTo>
                <a:cubicBezTo>
                  <a:pt x="2431255" y="645176"/>
                  <a:pt x="2259804" y="735308"/>
                  <a:pt x="2309812" y="889403"/>
                </a:cubicBezTo>
                <a:cubicBezTo>
                  <a:pt x="2456258" y="703326"/>
                  <a:pt x="2502693" y="493989"/>
                  <a:pt x="2699146" y="357339"/>
                </a:cubicBezTo>
                <a:cubicBezTo>
                  <a:pt x="2742008" y="389321"/>
                  <a:pt x="2699146" y="421303"/>
                  <a:pt x="2717006" y="447469"/>
                </a:cubicBezTo>
                <a:cubicBezTo>
                  <a:pt x="2727721" y="447469"/>
                  <a:pt x="2659854" y="752753"/>
                  <a:pt x="2938461" y="770197"/>
                </a:cubicBezTo>
                <a:cubicBezTo>
                  <a:pt x="2938461" y="776012"/>
                  <a:pt x="2938461" y="781827"/>
                  <a:pt x="2949178" y="787642"/>
                </a:cubicBezTo>
                <a:cubicBezTo>
                  <a:pt x="2988467" y="819624"/>
                  <a:pt x="3081336" y="790550"/>
                  <a:pt x="3088480" y="842883"/>
                </a:cubicBezTo>
                <a:cubicBezTo>
                  <a:pt x="3095624" y="901033"/>
                  <a:pt x="3127771" y="956275"/>
                  <a:pt x="3109911" y="1017331"/>
                </a:cubicBezTo>
                <a:cubicBezTo>
                  <a:pt x="3095624" y="1063850"/>
                  <a:pt x="3077765" y="1113276"/>
                  <a:pt x="3077765" y="1162704"/>
                </a:cubicBezTo>
                <a:cubicBezTo>
                  <a:pt x="3077765" y="1215038"/>
                  <a:pt x="2956320" y="1287724"/>
                  <a:pt x="3117055" y="1319707"/>
                </a:cubicBezTo>
                <a:cubicBezTo>
                  <a:pt x="3124198" y="1319707"/>
                  <a:pt x="3106339" y="1409837"/>
                  <a:pt x="3099196" y="1459264"/>
                </a:cubicBezTo>
                <a:cubicBezTo>
                  <a:pt x="3092052" y="1499968"/>
                  <a:pt x="3059905" y="1549396"/>
                  <a:pt x="3124198" y="1578470"/>
                </a:cubicBezTo>
                <a:cubicBezTo>
                  <a:pt x="3163490" y="1593007"/>
                  <a:pt x="3234927" y="1523228"/>
                  <a:pt x="3242071" y="1462171"/>
                </a:cubicBezTo>
                <a:cubicBezTo>
                  <a:pt x="3249214" y="1406930"/>
                  <a:pt x="3256358" y="1351689"/>
                  <a:pt x="3242071" y="1299354"/>
                </a:cubicBezTo>
                <a:cubicBezTo>
                  <a:pt x="3224212" y="1235390"/>
                  <a:pt x="3252786" y="1200500"/>
                  <a:pt x="3317080" y="1183056"/>
                </a:cubicBezTo>
                <a:cubicBezTo>
                  <a:pt x="3384945" y="1162704"/>
                  <a:pt x="3420664" y="1124907"/>
                  <a:pt x="3452811" y="1072572"/>
                </a:cubicBezTo>
                <a:cubicBezTo>
                  <a:pt x="3531392" y="944644"/>
                  <a:pt x="3624261" y="822532"/>
                  <a:pt x="3670696" y="682973"/>
                </a:cubicBezTo>
                <a:cubicBezTo>
                  <a:pt x="3677840" y="656807"/>
                  <a:pt x="3692127" y="624825"/>
                  <a:pt x="3752849" y="613194"/>
                </a:cubicBezTo>
                <a:cubicBezTo>
                  <a:pt x="3659980" y="991164"/>
                  <a:pt x="3420664" y="1334243"/>
                  <a:pt x="3434952" y="1723843"/>
                </a:cubicBezTo>
                <a:cubicBezTo>
                  <a:pt x="3509961" y="1619174"/>
                  <a:pt x="3513533" y="1494154"/>
                  <a:pt x="3567111" y="1380763"/>
                </a:cubicBezTo>
                <a:cubicBezTo>
                  <a:pt x="3606402" y="1462171"/>
                  <a:pt x="3563540" y="1537765"/>
                  <a:pt x="3542109" y="1613360"/>
                </a:cubicBezTo>
                <a:cubicBezTo>
                  <a:pt x="3524249" y="1677323"/>
                  <a:pt x="3520677" y="1735472"/>
                  <a:pt x="3631405" y="1741287"/>
                </a:cubicBezTo>
                <a:cubicBezTo>
                  <a:pt x="3642121" y="1741287"/>
                  <a:pt x="3649265" y="1741287"/>
                  <a:pt x="3659980" y="1741287"/>
                </a:cubicBezTo>
                <a:cubicBezTo>
                  <a:pt x="3706414" y="1718028"/>
                  <a:pt x="3727846" y="1686046"/>
                  <a:pt x="3742133" y="1645341"/>
                </a:cubicBezTo>
                <a:cubicBezTo>
                  <a:pt x="3749277" y="1622082"/>
                  <a:pt x="3763564" y="1590100"/>
                  <a:pt x="3795712" y="1590100"/>
                </a:cubicBezTo>
                <a:cubicBezTo>
                  <a:pt x="3917155" y="1593007"/>
                  <a:pt x="3952874" y="1514506"/>
                  <a:pt x="3988593" y="1438912"/>
                </a:cubicBezTo>
                <a:cubicBezTo>
                  <a:pt x="4049315" y="1479616"/>
                  <a:pt x="4006452" y="1514506"/>
                  <a:pt x="4010024" y="1546488"/>
                </a:cubicBezTo>
                <a:cubicBezTo>
                  <a:pt x="4013596" y="1566840"/>
                  <a:pt x="4017167" y="1587192"/>
                  <a:pt x="4049315" y="1587192"/>
                </a:cubicBezTo>
                <a:cubicBezTo>
                  <a:pt x="4074317" y="1587192"/>
                  <a:pt x="4106465" y="1578470"/>
                  <a:pt x="4106465" y="1558118"/>
                </a:cubicBezTo>
                <a:cubicBezTo>
                  <a:pt x="4110036" y="1430190"/>
                  <a:pt x="4281487" y="1357503"/>
                  <a:pt x="4281487" y="1223760"/>
                </a:cubicBezTo>
                <a:cubicBezTo>
                  <a:pt x="4281487" y="1142351"/>
                  <a:pt x="4377927" y="1264465"/>
                  <a:pt x="4417219" y="1197593"/>
                </a:cubicBezTo>
                <a:cubicBezTo>
                  <a:pt x="4427935" y="1183056"/>
                  <a:pt x="4442220" y="1238297"/>
                  <a:pt x="4438649" y="1261557"/>
                </a:cubicBezTo>
                <a:cubicBezTo>
                  <a:pt x="4435078" y="1284817"/>
                  <a:pt x="4410074" y="1305169"/>
                  <a:pt x="4427935" y="1334243"/>
                </a:cubicBezTo>
                <a:cubicBezTo>
                  <a:pt x="4492228" y="1348781"/>
                  <a:pt x="4517230" y="1310983"/>
                  <a:pt x="4535090" y="1276094"/>
                </a:cubicBezTo>
                <a:cubicBezTo>
                  <a:pt x="4577952" y="1200500"/>
                  <a:pt x="4627958" y="1124907"/>
                  <a:pt x="4642246" y="1040590"/>
                </a:cubicBezTo>
                <a:cubicBezTo>
                  <a:pt x="4645817" y="1011516"/>
                  <a:pt x="4663677" y="994071"/>
                  <a:pt x="4699396" y="996979"/>
                </a:cubicBezTo>
                <a:cubicBezTo>
                  <a:pt x="4745832" y="1002793"/>
                  <a:pt x="4731544" y="1031868"/>
                  <a:pt x="4727971" y="1055128"/>
                </a:cubicBezTo>
                <a:cubicBezTo>
                  <a:pt x="4724399" y="1069665"/>
                  <a:pt x="4713683" y="1084202"/>
                  <a:pt x="4738688" y="1098740"/>
                </a:cubicBezTo>
                <a:cubicBezTo>
                  <a:pt x="4992291" y="758568"/>
                  <a:pt x="4978002" y="578305"/>
                  <a:pt x="5185172" y="197429"/>
                </a:cubicBezTo>
                <a:cubicBezTo>
                  <a:pt x="5224462" y="281744"/>
                  <a:pt x="5195887" y="342801"/>
                  <a:pt x="5188744" y="400950"/>
                </a:cubicBezTo>
                <a:cubicBezTo>
                  <a:pt x="5170883" y="546323"/>
                  <a:pt x="5138736" y="456192"/>
                  <a:pt x="5117306" y="601565"/>
                </a:cubicBezTo>
                <a:cubicBezTo>
                  <a:pt x="5106590" y="671344"/>
                  <a:pt x="5070871" y="735308"/>
                  <a:pt x="5128021" y="813809"/>
                </a:cubicBezTo>
                <a:cubicBezTo>
                  <a:pt x="5167312" y="866143"/>
                  <a:pt x="5124450" y="950459"/>
                  <a:pt x="5092302" y="1014423"/>
                </a:cubicBezTo>
                <a:cubicBezTo>
                  <a:pt x="5063727" y="1066758"/>
                  <a:pt x="5056585" y="1119092"/>
                  <a:pt x="5092302" y="1188871"/>
                </a:cubicBezTo>
                <a:cubicBezTo>
                  <a:pt x="5113734" y="1124907"/>
                  <a:pt x="5131592" y="1075480"/>
                  <a:pt x="5145880" y="1026053"/>
                </a:cubicBezTo>
                <a:cubicBezTo>
                  <a:pt x="5156596" y="985349"/>
                  <a:pt x="5181600" y="962089"/>
                  <a:pt x="5235177" y="964997"/>
                </a:cubicBezTo>
                <a:cubicBezTo>
                  <a:pt x="5263752" y="964997"/>
                  <a:pt x="5303044" y="956275"/>
                  <a:pt x="5317331" y="985349"/>
                </a:cubicBezTo>
                <a:cubicBezTo>
                  <a:pt x="5331618" y="1008608"/>
                  <a:pt x="5317331" y="1040590"/>
                  <a:pt x="5292327" y="1052221"/>
                </a:cubicBezTo>
                <a:cubicBezTo>
                  <a:pt x="5245894" y="1066758"/>
                  <a:pt x="5203031" y="1081295"/>
                  <a:pt x="5199458" y="1130722"/>
                </a:cubicBezTo>
                <a:cubicBezTo>
                  <a:pt x="5192315" y="1197593"/>
                  <a:pt x="5220889" y="1159796"/>
                  <a:pt x="5256608" y="1148166"/>
                </a:cubicBezTo>
                <a:cubicBezTo>
                  <a:pt x="5295899" y="1136536"/>
                  <a:pt x="5306616" y="1171426"/>
                  <a:pt x="5299471" y="1194686"/>
                </a:cubicBezTo>
                <a:cubicBezTo>
                  <a:pt x="5267324" y="1281909"/>
                  <a:pt x="5324474" y="1372040"/>
                  <a:pt x="5278039" y="1462171"/>
                </a:cubicBezTo>
                <a:cubicBezTo>
                  <a:pt x="5392339" y="1438912"/>
                  <a:pt x="5442347" y="1389485"/>
                  <a:pt x="5460205" y="1284817"/>
                </a:cubicBezTo>
                <a:cubicBezTo>
                  <a:pt x="5463777" y="1247020"/>
                  <a:pt x="5456634" y="1206315"/>
                  <a:pt x="5488780" y="1171426"/>
                </a:cubicBezTo>
                <a:cubicBezTo>
                  <a:pt x="5502175" y="1156162"/>
                  <a:pt x="5517579" y="1140898"/>
                  <a:pt x="5539513" y="1140353"/>
                </a:cubicBezTo>
                <a:lnTo>
                  <a:pt x="5552720" y="1143022"/>
                </a:lnTo>
                <a:lnTo>
                  <a:pt x="5574208" y="1115811"/>
                </a:lnTo>
                <a:cubicBezTo>
                  <a:pt x="5609034" y="1085646"/>
                  <a:pt x="5659040" y="1068202"/>
                  <a:pt x="5734050" y="1075470"/>
                </a:cubicBezTo>
                <a:cubicBezTo>
                  <a:pt x="5776912" y="1078377"/>
                  <a:pt x="5809058" y="1055118"/>
                  <a:pt x="5798343" y="1020228"/>
                </a:cubicBezTo>
                <a:cubicBezTo>
                  <a:pt x="5776912" y="953357"/>
                  <a:pt x="5837634" y="921375"/>
                  <a:pt x="5884068" y="883578"/>
                </a:cubicBezTo>
                <a:cubicBezTo>
                  <a:pt x="5966221" y="816706"/>
                  <a:pt x="6051947" y="752742"/>
                  <a:pt x="6066234" y="645166"/>
                </a:cubicBezTo>
                <a:cubicBezTo>
                  <a:pt x="6130528" y="665519"/>
                  <a:pt x="6123384" y="700408"/>
                  <a:pt x="6109096" y="732391"/>
                </a:cubicBezTo>
                <a:cubicBezTo>
                  <a:pt x="6073377" y="816706"/>
                  <a:pt x="6034087" y="901023"/>
                  <a:pt x="5998368" y="985338"/>
                </a:cubicBezTo>
                <a:cubicBezTo>
                  <a:pt x="5976937" y="1040581"/>
                  <a:pt x="5944790" y="1095822"/>
                  <a:pt x="5969793" y="1168509"/>
                </a:cubicBezTo>
                <a:cubicBezTo>
                  <a:pt x="6098380" y="1104545"/>
                  <a:pt x="6123384" y="996969"/>
                  <a:pt x="6162674" y="909745"/>
                </a:cubicBezTo>
                <a:cubicBezTo>
                  <a:pt x="6212681" y="802169"/>
                  <a:pt x="6305549" y="738205"/>
                  <a:pt x="6412705" y="659704"/>
                </a:cubicBezTo>
                <a:cubicBezTo>
                  <a:pt x="6441280" y="738205"/>
                  <a:pt x="6362699" y="787632"/>
                  <a:pt x="6366271" y="851596"/>
                </a:cubicBezTo>
                <a:cubicBezTo>
                  <a:pt x="6376987" y="854503"/>
                  <a:pt x="6398418" y="860319"/>
                  <a:pt x="6398418" y="860319"/>
                </a:cubicBezTo>
                <a:cubicBezTo>
                  <a:pt x="6455568" y="755650"/>
                  <a:pt x="6562724" y="709131"/>
                  <a:pt x="6694884" y="691686"/>
                </a:cubicBezTo>
                <a:cubicBezTo>
                  <a:pt x="6762750" y="685871"/>
                  <a:pt x="6784181" y="648074"/>
                  <a:pt x="6816327" y="610277"/>
                </a:cubicBezTo>
                <a:cubicBezTo>
                  <a:pt x="6927056" y="482349"/>
                  <a:pt x="7027068" y="345699"/>
                  <a:pt x="7177087" y="238123"/>
                </a:cubicBezTo>
                <a:cubicBezTo>
                  <a:pt x="7159228" y="363144"/>
                  <a:pt x="7059215" y="461997"/>
                  <a:pt x="7016353" y="592833"/>
                </a:cubicBezTo>
                <a:cubicBezTo>
                  <a:pt x="7180659" y="488164"/>
                  <a:pt x="7266384" y="351513"/>
                  <a:pt x="7366396" y="226493"/>
                </a:cubicBezTo>
                <a:cubicBezTo>
                  <a:pt x="7412830" y="168344"/>
                  <a:pt x="7469981" y="116010"/>
                  <a:pt x="7494984" y="49138"/>
                </a:cubicBezTo>
                <a:cubicBezTo>
                  <a:pt x="7500342" y="31693"/>
                  <a:pt x="7511727" y="4436"/>
                  <a:pt x="7538181" y="484"/>
                </a:cubicBezTo>
                <a:close/>
              </a:path>
            </a:pathLst>
          </a:custGeom>
          <a:solidFill>
            <a:srgbClr val="EB718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B17315-8382-4B1B-B402-EF14D7F6D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sr-Latn-ME" dirty="0"/>
              <a:t>Bazični koncepti u regulaciji tečnosti </a:t>
            </a:r>
            <a:endParaRPr lang="en-GB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5AD6F12-A8C7-4521-BAEB-E2D8D467B7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933470"/>
              </p:ext>
            </p:extLst>
          </p:nvPr>
        </p:nvGraphicFramePr>
        <p:xfrm>
          <a:off x="838200" y="2011363"/>
          <a:ext cx="10515600" cy="4160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9455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A8886A6-5426-494B-96D8-D962D2BA0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A3ED336-C09E-46E8-9774-B977D15FC5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2347"/>
            <a:ext cx="12191999" cy="6105653"/>
          </a:xfrm>
          <a:custGeom>
            <a:avLst/>
            <a:gdLst>
              <a:gd name="connsiteX0" fmla="*/ 7538181 w 12191999"/>
              <a:gd name="connsiteY0" fmla="*/ 484 h 6105653"/>
              <a:gd name="connsiteX1" fmla="*/ 7569993 w 12191999"/>
              <a:gd name="connsiteY1" fmla="*/ 5527 h 6105653"/>
              <a:gd name="connsiteX2" fmla="*/ 7587853 w 12191999"/>
              <a:gd name="connsiteY2" fmla="*/ 84028 h 6105653"/>
              <a:gd name="connsiteX3" fmla="*/ 7559278 w 12191999"/>
              <a:gd name="connsiteY3" fmla="*/ 325347 h 6105653"/>
              <a:gd name="connsiteX4" fmla="*/ 7795021 w 12191999"/>
              <a:gd name="connsiteY4" fmla="*/ 25878 h 6105653"/>
              <a:gd name="connsiteX5" fmla="*/ 7759302 w 12191999"/>
              <a:gd name="connsiteY5" fmla="*/ 249752 h 6105653"/>
              <a:gd name="connsiteX6" fmla="*/ 7852171 w 12191999"/>
              <a:gd name="connsiteY6" fmla="*/ 313717 h 6105653"/>
              <a:gd name="connsiteX7" fmla="*/ 8002190 w 12191999"/>
              <a:gd name="connsiteY7" fmla="*/ 418385 h 6105653"/>
              <a:gd name="connsiteX8" fmla="*/ 8084343 w 12191999"/>
              <a:gd name="connsiteY8" fmla="*/ 491072 h 6105653"/>
              <a:gd name="connsiteX9" fmla="*/ 8348662 w 12191999"/>
              <a:gd name="connsiteY9" fmla="*/ 520146 h 6105653"/>
              <a:gd name="connsiteX10" fmla="*/ 8637984 w 12191999"/>
              <a:gd name="connsiteY10" fmla="*/ 459090 h 6105653"/>
              <a:gd name="connsiteX11" fmla="*/ 8784431 w 12191999"/>
              <a:gd name="connsiteY11" fmla="*/ 290457 h 6105653"/>
              <a:gd name="connsiteX12" fmla="*/ 8948737 w 12191999"/>
              <a:gd name="connsiteY12" fmla="*/ 339884 h 6105653"/>
              <a:gd name="connsiteX13" fmla="*/ 8848725 w 12191999"/>
              <a:gd name="connsiteY13" fmla="*/ 697501 h 6105653"/>
              <a:gd name="connsiteX14" fmla="*/ 9238059 w 12191999"/>
              <a:gd name="connsiteY14" fmla="*/ 165437 h 6105653"/>
              <a:gd name="connsiteX15" fmla="*/ 9255919 w 12191999"/>
              <a:gd name="connsiteY15" fmla="*/ 255567 h 6105653"/>
              <a:gd name="connsiteX16" fmla="*/ 9477374 w 12191999"/>
              <a:gd name="connsiteY16" fmla="*/ 578295 h 6105653"/>
              <a:gd name="connsiteX17" fmla="*/ 9488091 w 12191999"/>
              <a:gd name="connsiteY17" fmla="*/ 595740 h 6105653"/>
              <a:gd name="connsiteX18" fmla="*/ 9627393 w 12191999"/>
              <a:gd name="connsiteY18" fmla="*/ 650981 h 6105653"/>
              <a:gd name="connsiteX19" fmla="*/ 9648824 w 12191999"/>
              <a:gd name="connsiteY19" fmla="*/ 825429 h 6105653"/>
              <a:gd name="connsiteX20" fmla="*/ 9616678 w 12191999"/>
              <a:gd name="connsiteY20" fmla="*/ 970802 h 6105653"/>
              <a:gd name="connsiteX21" fmla="*/ 9655968 w 12191999"/>
              <a:gd name="connsiteY21" fmla="*/ 1127805 h 6105653"/>
              <a:gd name="connsiteX22" fmla="*/ 9638109 w 12191999"/>
              <a:gd name="connsiteY22" fmla="*/ 1267362 h 6105653"/>
              <a:gd name="connsiteX23" fmla="*/ 9663111 w 12191999"/>
              <a:gd name="connsiteY23" fmla="*/ 1386568 h 6105653"/>
              <a:gd name="connsiteX24" fmla="*/ 9780984 w 12191999"/>
              <a:gd name="connsiteY24" fmla="*/ 1270269 h 6105653"/>
              <a:gd name="connsiteX25" fmla="*/ 9780984 w 12191999"/>
              <a:gd name="connsiteY25" fmla="*/ 1107452 h 6105653"/>
              <a:gd name="connsiteX26" fmla="*/ 9855993 w 12191999"/>
              <a:gd name="connsiteY26" fmla="*/ 991154 h 6105653"/>
              <a:gd name="connsiteX27" fmla="*/ 9991724 w 12191999"/>
              <a:gd name="connsiteY27" fmla="*/ 880670 h 6105653"/>
              <a:gd name="connsiteX28" fmla="*/ 10209609 w 12191999"/>
              <a:gd name="connsiteY28" fmla="*/ 491071 h 6105653"/>
              <a:gd name="connsiteX29" fmla="*/ 10291762 w 12191999"/>
              <a:gd name="connsiteY29" fmla="*/ 421292 h 6105653"/>
              <a:gd name="connsiteX30" fmla="*/ 9973865 w 12191999"/>
              <a:gd name="connsiteY30" fmla="*/ 1531941 h 6105653"/>
              <a:gd name="connsiteX31" fmla="*/ 10106024 w 12191999"/>
              <a:gd name="connsiteY31" fmla="*/ 1188861 h 6105653"/>
              <a:gd name="connsiteX32" fmla="*/ 10081022 w 12191999"/>
              <a:gd name="connsiteY32" fmla="*/ 1421458 h 6105653"/>
              <a:gd name="connsiteX33" fmla="*/ 10170318 w 12191999"/>
              <a:gd name="connsiteY33" fmla="*/ 1549385 h 6105653"/>
              <a:gd name="connsiteX34" fmla="*/ 10198893 w 12191999"/>
              <a:gd name="connsiteY34" fmla="*/ 1549385 h 6105653"/>
              <a:gd name="connsiteX35" fmla="*/ 10281046 w 12191999"/>
              <a:gd name="connsiteY35" fmla="*/ 1453439 h 6105653"/>
              <a:gd name="connsiteX36" fmla="*/ 10334625 w 12191999"/>
              <a:gd name="connsiteY36" fmla="*/ 1398198 h 6105653"/>
              <a:gd name="connsiteX37" fmla="*/ 10527506 w 12191999"/>
              <a:gd name="connsiteY37" fmla="*/ 1247010 h 6105653"/>
              <a:gd name="connsiteX38" fmla="*/ 10548937 w 12191999"/>
              <a:gd name="connsiteY38" fmla="*/ 1354586 h 6105653"/>
              <a:gd name="connsiteX39" fmla="*/ 10588228 w 12191999"/>
              <a:gd name="connsiteY39" fmla="*/ 1395290 h 6105653"/>
              <a:gd name="connsiteX40" fmla="*/ 10645378 w 12191999"/>
              <a:gd name="connsiteY40" fmla="*/ 1366216 h 6105653"/>
              <a:gd name="connsiteX41" fmla="*/ 10820400 w 12191999"/>
              <a:gd name="connsiteY41" fmla="*/ 1031858 h 6105653"/>
              <a:gd name="connsiteX42" fmla="*/ 10956131 w 12191999"/>
              <a:gd name="connsiteY42" fmla="*/ 1005691 h 6105653"/>
              <a:gd name="connsiteX43" fmla="*/ 10977562 w 12191999"/>
              <a:gd name="connsiteY43" fmla="*/ 1069655 h 6105653"/>
              <a:gd name="connsiteX44" fmla="*/ 10966847 w 12191999"/>
              <a:gd name="connsiteY44" fmla="*/ 1142341 h 6105653"/>
              <a:gd name="connsiteX45" fmla="*/ 11074003 w 12191999"/>
              <a:gd name="connsiteY45" fmla="*/ 1084192 h 6105653"/>
              <a:gd name="connsiteX46" fmla="*/ 11181159 w 12191999"/>
              <a:gd name="connsiteY46" fmla="*/ 848688 h 6105653"/>
              <a:gd name="connsiteX47" fmla="*/ 11238309 w 12191999"/>
              <a:gd name="connsiteY47" fmla="*/ 805077 h 6105653"/>
              <a:gd name="connsiteX48" fmla="*/ 11266884 w 12191999"/>
              <a:gd name="connsiteY48" fmla="*/ 863226 h 6105653"/>
              <a:gd name="connsiteX49" fmla="*/ 11277600 w 12191999"/>
              <a:gd name="connsiteY49" fmla="*/ 906838 h 6105653"/>
              <a:gd name="connsiteX50" fmla="*/ 11724084 w 12191999"/>
              <a:gd name="connsiteY50" fmla="*/ 5527 h 6105653"/>
              <a:gd name="connsiteX51" fmla="*/ 11727656 w 12191999"/>
              <a:gd name="connsiteY51" fmla="*/ 209048 h 6105653"/>
              <a:gd name="connsiteX52" fmla="*/ 11656218 w 12191999"/>
              <a:gd name="connsiteY52" fmla="*/ 409663 h 6105653"/>
              <a:gd name="connsiteX53" fmla="*/ 11666934 w 12191999"/>
              <a:gd name="connsiteY53" fmla="*/ 621907 h 6105653"/>
              <a:gd name="connsiteX54" fmla="*/ 11631215 w 12191999"/>
              <a:gd name="connsiteY54" fmla="*/ 822521 h 6105653"/>
              <a:gd name="connsiteX55" fmla="*/ 11631215 w 12191999"/>
              <a:gd name="connsiteY55" fmla="*/ 996969 h 6105653"/>
              <a:gd name="connsiteX56" fmla="*/ 11684793 w 12191999"/>
              <a:gd name="connsiteY56" fmla="*/ 834151 h 6105653"/>
              <a:gd name="connsiteX57" fmla="*/ 11774090 w 12191999"/>
              <a:gd name="connsiteY57" fmla="*/ 773095 h 6105653"/>
              <a:gd name="connsiteX58" fmla="*/ 11856243 w 12191999"/>
              <a:gd name="connsiteY58" fmla="*/ 793447 h 6105653"/>
              <a:gd name="connsiteX59" fmla="*/ 11831240 w 12191999"/>
              <a:gd name="connsiteY59" fmla="*/ 860319 h 6105653"/>
              <a:gd name="connsiteX60" fmla="*/ 11738371 w 12191999"/>
              <a:gd name="connsiteY60" fmla="*/ 938820 h 6105653"/>
              <a:gd name="connsiteX61" fmla="*/ 11795521 w 12191999"/>
              <a:gd name="connsiteY61" fmla="*/ 956264 h 6105653"/>
              <a:gd name="connsiteX62" fmla="*/ 11838384 w 12191999"/>
              <a:gd name="connsiteY62" fmla="*/ 1002784 h 6105653"/>
              <a:gd name="connsiteX63" fmla="*/ 11816952 w 12191999"/>
              <a:gd name="connsiteY63" fmla="*/ 1270269 h 6105653"/>
              <a:gd name="connsiteX64" fmla="*/ 11999118 w 12191999"/>
              <a:gd name="connsiteY64" fmla="*/ 1092915 h 6105653"/>
              <a:gd name="connsiteX65" fmla="*/ 12027693 w 12191999"/>
              <a:gd name="connsiteY65" fmla="*/ 979524 h 6105653"/>
              <a:gd name="connsiteX66" fmla="*/ 12102703 w 12191999"/>
              <a:gd name="connsiteY66" fmla="*/ 953357 h 6105653"/>
              <a:gd name="connsiteX67" fmla="*/ 12120562 w 12191999"/>
              <a:gd name="connsiteY67" fmla="*/ 1005691 h 6105653"/>
              <a:gd name="connsiteX68" fmla="*/ 12056268 w 12191999"/>
              <a:gd name="connsiteY68" fmla="*/ 1267362 h 6105653"/>
              <a:gd name="connsiteX69" fmla="*/ 12081272 w 12191999"/>
              <a:gd name="connsiteY69" fmla="*/ 1310974 h 6105653"/>
              <a:gd name="connsiteX70" fmla="*/ 12191999 w 12191999"/>
              <a:gd name="connsiteY70" fmla="*/ 1008598 h 6105653"/>
              <a:gd name="connsiteX71" fmla="*/ 12191999 w 12191999"/>
              <a:gd name="connsiteY71" fmla="*/ 6105653 h 6105653"/>
              <a:gd name="connsiteX72" fmla="*/ 0 w 12191999"/>
              <a:gd name="connsiteY72" fmla="*/ 6105653 h 6105653"/>
              <a:gd name="connsiteX73" fmla="*/ 0 w 12191999"/>
              <a:gd name="connsiteY73" fmla="*/ 927116 h 6105653"/>
              <a:gd name="connsiteX74" fmla="*/ 61930 w 12191999"/>
              <a:gd name="connsiteY74" fmla="*/ 902578 h 6105653"/>
              <a:gd name="connsiteX75" fmla="*/ 155971 w 12191999"/>
              <a:gd name="connsiteY75" fmla="*/ 883588 h 6105653"/>
              <a:gd name="connsiteX76" fmla="*/ 277414 w 12191999"/>
              <a:gd name="connsiteY76" fmla="*/ 802179 h 6105653"/>
              <a:gd name="connsiteX77" fmla="*/ 638174 w 12191999"/>
              <a:gd name="connsiteY77" fmla="*/ 430025 h 6105653"/>
              <a:gd name="connsiteX78" fmla="*/ 477440 w 12191999"/>
              <a:gd name="connsiteY78" fmla="*/ 784735 h 6105653"/>
              <a:gd name="connsiteX79" fmla="*/ 827483 w 12191999"/>
              <a:gd name="connsiteY79" fmla="*/ 418395 h 6105653"/>
              <a:gd name="connsiteX80" fmla="*/ 956071 w 12191999"/>
              <a:gd name="connsiteY80" fmla="*/ 241040 h 6105653"/>
              <a:gd name="connsiteX81" fmla="*/ 999268 w 12191999"/>
              <a:gd name="connsiteY81" fmla="*/ 192386 h 6105653"/>
              <a:gd name="connsiteX82" fmla="*/ 1031080 w 12191999"/>
              <a:gd name="connsiteY82" fmla="*/ 197429 h 6105653"/>
              <a:gd name="connsiteX83" fmla="*/ 1048940 w 12191999"/>
              <a:gd name="connsiteY83" fmla="*/ 275930 h 6105653"/>
              <a:gd name="connsiteX84" fmla="*/ 1020365 w 12191999"/>
              <a:gd name="connsiteY84" fmla="*/ 517249 h 6105653"/>
              <a:gd name="connsiteX85" fmla="*/ 1256108 w 12191999"/>
              <a:gd name="connsiteY85" fmla="*/ 217780 h 6105653"/>
              <a:gd name="connsiteX86" fmla="*/ 1220389 w 12191999"/>
              <a:gd name="connsiteY86" fmla="*/ 441654 h 6105653"/>
              <a:gd name="connsiteX87" fmla="*/ 1313258 w 12191999"/>
              <a:gd name="connsiteY87" fmla="*/ 505619 h 6105653"/>
              <a:gd name="connsiteX88" fmla="*/ 1463277 w 12191999"/>
              <a:gd name="connsiteY88" fmla="*/ 610287 h 6105653"/>
              <a:gd name="connsiteX89" fmla="*/ 1545430 w 12191999"/>
              <a:gd name="connsiteY89" fmla="*/ 682974 h 6105653"/>
              <a:gd name="connsiteX90" fmla="*/ 1809749 w 12191999"/>
              <a:gd name="connsiteY90" fmla="*/ 712048 h 6105653"/>
              <a:gd name="connsiteX91" fmla="*/ 2099071 w 12191999"/>
              <a:gd name="connsiteY91" fmla="*/ 650992 h 6105653"/>
              <a:gd name="connsiteX92" fmla="*/ 2245518 w 12191999"/>
              <a:gd name="connsiteY92" fmla="*/ 482359 h 6105653"/>
              <a:gd name="connsiteX93" fmla="*/ 2409824 w 12191999"/>
              <a:gd name="connsiteY93" fmla="*/ 531786 h 6105653"/>
              <a:gd name="connsiteX94" fmla="*/ 2309812 w 12191999"/>
              <a:gd name="connsiteY94" fmla="*/ 889403 h 6105653"/>
              <a:gd name="connsiteX95" fmla="*/ 2699146 w 12191999"/>
              <a:gd name="connsiteY95" fmla="*/ 357339 h 6105653"/>
              <a:gd name="connsiteX96" fmla="*/ 2717006 w 12191999"/>
              <a:gd name="connsiteY96" fmla="*/ 447469 h 6105653"/>
              <a:gd name="connsiteX97" fmla="*/ 2938461 w 12191999"/>
              <a:gd name="connsiteY97" fmla="*/ 770197 h 6105653"/>
              <a:gd name="connsiteX98" fmla="*/ 2949178 w 12191999"/>
              <a:gd name="connsiteY98" fmla="*/ 787642 h 6105653"/>
              <a:gd name="connsiteX99" fmla="*/ 3088480 w 12191999"/>
              <a:gd name="connsiteY99" fmla="*/ 842883 h 6105653"/>
              <a:gd name="connsiteX100" fmla="*/ 3109911 w 12191999"/>
              <a:gd name="connsiteY100" fmla="*/ 1017331 h 6105653"/>
              <a:gd name="connsiteX101" fmla="*/ 3077765 w 12191999"/>
              <a:gd name="connsiteY101" fmla="*/ 1162704 h 6105653"/>
              <a:gd name="connsiteX102" fmla="*/ 3117055 w 12191999"/>
              <a:gd name="connsiteY102" fmla="*/ 1319707 h 6105653"/>
              <a:gd name="connsiteX103" fmla="*/ 3099196 w 12191999"/>
              <a:gd name="connsiteY103" fmla="*/ 1459264 h 6105653"/>
              <a:gd name="connsiteX104" fmla="*/ 3124198 w 12191999"/>
              <a:gd name="connsiteY104" fmla="*/ 1578470 h 6105653"/>
              <a:gd name="connsiteX105" fmla="*/ 3242071 w 12191999"/>
              <a:gd name="connsiteY105" fmla="*/ 1462171 h 6105653"/>
              <a:gd name="connsiteX106" fmla="*/ 3242071 w 12191999"/>
              <a:gd name="connsiteY106" fmla="*/ 1299354 h 6105653"/>
              <a:gd name="connsiteX107" fmla="*/ 3317080 w 12191999"/>
              <a:gd name="connsiteY107" fmla="*/ 1183056 h 6105653"/>
              <a:gd name="connsiteX108" fmla="*/ 3452811 w 12191999"/>
              <a:gd name="connsiteY108" fmla="*/ 1072572 h 6105653"/>
              <a:gd name="connsiteX109" fmla="*/ 3670696 w 12191999"/>
              <a:gd name="connsiteY109" fmla="*/ 682973 h 6105653"/>
              <a:gd name="connsiteX110" fmla="*/ 3752849 w 12191999"/>
              <a:gd name="connsiteY110" fmla="*/ 613194 h 6105653"/>
              <a:gd name="connsiteX111" fmla="*/ 3434952 w 12191999"/>
              <a:gd name="connsiteY111" fmla="*/ 1723843 h 6105653"/>
              <a:gd name="connsiteX112" fmla="*/ 3567111 w 12191999"/>
              <a:gd name="connsiteY112" fmla="*/ 1380763 h 6105653"/>
              <a:gd name="connsiteX113" fmla="*/ 3542109 w 12191999"/>
              <a:gd name="connsiteY113" fmla="*/ 1613360 h 6105653"/>
              <a:gd name="connsiteX114" fmla="*/ 3631405 w 12191999"/>
              <a:gd name="connsiteY114" fmla="*/ 1741287 h 6105653"/>
              <a:gd name="connsiteX115" fmla="*/ 3659980 w 12191999"/>
              <a:gd name="connsiteY115" fmla="*/ 1741287 h 6105653"/>
              <a:gd name="connsiteX116" fmla="*/ 3742133 w 12191999"/>
              <a:gd name="connsiteY116" fmla="*/ 1645341 h 6105653"/>
              <a:gd name="connsiteX117" fmla="*/ 3795712 w 12191999"/>
              <a:gd name="connsiteY117" fmla="*/ 1590100 h 6105653"/>
              <a:gd name="connsiteX118" fmla="*/ 3988593 w 12191999"/>
              <a:gd name="connsiteY118" fmla="*/ 1438912 h 6105653"/>
              <a:gd name="connsiteX119" fmla="*/ 4010024 w 12191999"/>
              <a:gd name="connsiteY119" fmla="*/ 1546488 h 6105653"/>
              <a:gd name="connsiteX120" fmla="*/ 4049315 w 12191999"/>
              <a:gd name="connsiteY120" fmla="*/ 1587192 h 6105653"/>
              <a:gd name="connsiteX121" fmla="*/ 4106465 w 12191999"/>
              <a:gd name="connsiteY121" fmla="*/ 1558118 h 6105653"/>
              <a:gd name="connsiteX122" fmla="*/ 4281487 w 12191999"/>
              <a:gd name="connsiteY122" fmla="*/ 1223760 h 6105653"/>
              <a:gd name="connsiteX123" fmla="*/ 4417219 w 12191999"/>
              <a:gd name="connsiteY123" fmla="*/ 1197593 h 6105653"/>
              <a:gd name="connsiteX124" fmla="*/ 4438649 w 12191999"/>
              <a:gd name="connsiteY124" fmla="*/ 1261557 h 6105653"/>
              <a:gd name="connsiteX125" fmla="*/ 4427935 w 12191999"/>
              <a:gd name="connsiteY125" fmla="*/ 1334243 h 6105653"/>
              <a:gd name="connsiteX126" fmla="*/ 4535090 w 12191999"/>
              <a:gd name="connsiteY126" fmla="*/ 1276094 h 6105653"/>
              <a:gd name="connsiteX127" fmla="*/ 4642246 w 12191999"/>
              <a:gd name="connsiteY127" fmla="*/ 1040590 h 6105653"/>
              <a:gd name="connsiteX128" fmla="*/ 4699396 w 12191999"/>
              <a:gd name="connsiteY128" fmla="*/ 996979 h 6105653"/>
              <a:gd name="connsiteX129" fmla="*/ 4727971 w 12191999"/>
              <a:gd name="connsiteY129" fmla="*/ 1055128 h 6105653"/>
              <a:gd name="connsiteX130" fmla="*/ 4738688 w 12191999"/>
              <a:gd name="connsiteY130" fmla="*/ 1098740 h 6105653"/>
              <a:gd name="connsiteX131" fmla="*/ 5185172 w 12191999"/>
              <a:gd name="connsiteY131" fmla="*/ 197429 h 6105653"/>
              <a:gd name="connsiteX132" fmla="*/ 5188744 w 12191999"/>
              <a:gd name="connsiteY132" fmla="*/ 400950 h 6105653"/>
              <a:gd name="connsiteX133" fmla="*/ 5117306 w 12191999"/>
              <a:gd name="connsiteY133" fmla="*/ 601565 h 6105653"/>
              <a:gd name="connsiteX134" fmla="*/ 5128021 w 12191999"/>
              <a:gd name="connsiteY134" fmla="*/ 813809 h 6105653"/>
              <a:gd name="connsiteX135" fmla="*/ 5092302 w 12191999"/>
              <a:gd name="connsiteY135" fmla="*/ 1014423 h 6105653"/>
              <a:gd name="connsiteX136" fmla="*/ 5092302 w 12191999"/>
              <a:gd name="connsiteY136" fmla="*/ 1188871 h 6105653"/>
              <a:gd name="connsiteX137" fmla="*/ 5145880 w 12191999"/>
              <a:gd name="connsiteY137" fmla="*/ 1026053 h 6105653"/>
              <a:gd name="connsiteX138" fmla="*/ 5235177 w 12191999"/>
              <a:gd name="connsiteY138" fmla="*/ 964997 h 6105653"/>
              <a:gd name="connsiteX139" fmla="*/ 5317331 w 12191999"/>
              <a:gd name="connsiteY139" fmla="*/ 985349 h 6105653"/>
              <a:gd name="connsiteX140" fmla="*/ 5292327 w 12191999"/>
              <a:gd name="connsiteY140" fmla="*/ 1052221 h 6105653"/>
              <a:gd name="connsiteX141" fmla="*/ 5199458 w 12191999"/>
              <a:gd name="connsiteY141" fmla="*/ 1130722 h 6105653"/>
              <a:gd name="connsiteX142" fmla="*/ 5256608 w 12191999"/>
              <a:gd name="connsiteY142" fmla="*/ 1148166 h 6105653"/>
              <a:gd name="connsiteX143" fmla="*/ 5299471 w 12191999"/>
              <a:gd name="connsiteY143" fmla="*/ 1194686 h 6105653"/>
              <a:gd name="connsiteX144" fmla="*/ 5278039 w 12191999"/>
              <a:gd name="connsiteY144" fmla="*/ 1462171 h 6105653"/>
              <a:gd name="connsiteX145" fmla="*/ 5460205 w 12191999"/>
              <a:gd name="connsiteY145" fmla="*/ 1284817 h 6105653"/>
              <a:gd name="connsiteX146" fmla="*/ 5488780 w 12191999"/>
              <a:gd name="connsiteY146" fmla="*/ 1171426 h 6105653"/>
              <a:gd name="connsiteX147" fmla="*/ 5539513 w 12191999"/>
              <a:gd name="connsiteY147" fmla="*/ 1140353 h 6105653"/>
              <a:gd name="connsiteX148" fmla="*/ 5552720 w 12191999"/>
              <a:gd name="connsiteY148" fmla="*/ 1143022 h 6105653"/>
              <a:gd name="connsiteX149" fmla="*/ 5574208 w 12191999"/>
              <a:gd name="connsiteY149" fmla="*/ 1115811 h 6105653"/>
              <a:gd name="connsiteX150" fmla="*/ 5734050 w 12191999"/>
              <a:gd name="connsiteY150" fmla="*/ 1075470 h 6105653"/>
              <a:gd name="connsiteX151" fmla="*/ 5798343 w 12191999"/>
              <a:gd name="connsiteY151" fmla="*/ 1020228 h 6105653"/>
              <a:gd name="connsiteX152" fmla="*/ 5884068 w 12191999"/>
              <a:gd name="connsiteY152" fmla="*/ 883578 h 6105653"/>
              <a:gd name="connsiteX153" fmla="*/ 6066234 w 12191999"/>
              <a:gd name="connsiteY153" fmla="*/ 645166 h 6105653"/>
              <a:gd name="connsiteX154" fmla="*/ 6109096 w 12191999"/>
              <a:gd name="connsiteY154" fmla="*/ 732391 h 6105653"/>
              <a:gd name="connsiteX155" fmla="*/ 5998368 w 12191999"/>
              <a:gd name="connsiteY155" fmla="*/ 985338 h 6105653"/>
              <a:gd name="connsiteX156" fmla="*/ 5969793 w 12191999"/>
              <a:gd name="connsiteY156" fmla="*/ 1168509 h 6105653"/>
              <a:gd name="connsiteX157" fmla="*/ 6162674 w 12191999"/>
              <a:gd name="connsiteY157" fmla="*/ 909745 h 6105653"/>
              <a:gd name="connsiteX158" fmla="*/ 6412705 w 12191999"/>
              <a:gd name="connsiteY158" fmla="*/ 659704 h 6105653"/>
              <a:gd name="connsiteX159" fmla="*/ 6366271 w 12191999"/>
              <a:gd name="connsiteY159" fmla="*/ 851596 h 6105653"/>
              <a:gd name="connsiteX160" fmla="*/ 6398418 w 12191999"/>
              <a:gd name="connsiteY160" fmla="*/ 860319 h 6105653"/>
              <a:gd name="connsiteX161" fmla="*/ 6694884 w 12191999"/>
              <a:gd name="connsiteY161" fmla="*/ 691686 h 6105653"/>
              <a:gd name="connsiteX162" fmla="*/ 6816327 w 12191999"/>
              <a:gd name="connsiteY162" fmla="*/ 610277 h 6105653"/>
              <a:gd name="connsiteX163" fmla="*/ 7177087 w 12191999"/>
              <a:gd name="connsiteY163" fmla="*/ 238123 h 6105653"/>
              <a:gd name="connsiteX164" fmla="*/ 7016353 w 12191999"/>
              <a:gd name="connsiteY164" fmla="*/ 592833 h 6105653"/>
              <a:gd name="connsiteX165" fmla="*/ 7366396 w 12191999"/>
              <a:gd name="connsiteY165" fmla="*/ 226493 h 6105653"/>
              <a:gd name="connsiteX166" fmla="*/ 7494984 w 12191999"/>
              <a:gd name="connsiteY166" fmla="*/ 49138 h 6105653"/>
              <a:gd name="connsiteX167" fmla="*/ 7538181 w 12191999"/>
              <a:gd name="connsiteY167" fmla="*/ 484 h 6105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12191999" h="6105653">
                <a:moveTo>
                  <a:pt x="7538181" y="484"/>
                </a:moveTo>
                <a:cubicBezTo>
                  <a:pt x="7546999" y="-833"/>
                  <a:pt x="7557492" y="439"/>
                  <a:pt x="7569993" y="5527"/>
                </a:cubicBezTo>
                <a:cubicBezTo>
                  <a:pt x="7612855" y="22971"/>
                  <a:pt x="7598567" y="54953"/>
                  <a:pt x="7587853" y="84028"/>
                </a:cubicBezTo>
                <a:cubicBezTo>
                  <a:pt x="7559278" y="153806"/>
                  <a:pt x="7559278" y="229401"/>
                  <a:pt x="7559278" y="325347"/>
                </a:cubicBezTo>
                <a:cubicBezTo>
                  <a:pt x="7695009" y="243938"/>
                  <a:pt x="7652146" y="95658"/>
                  <a:pt x="7795021" y="25878"/>
                </a:cubicBezTo>
                <a:cubicBezTo>
                  <a:pt x="7820024" y="113102"/>
                  <a:pt x="7770018" y="179974"/>
                  <a:pt x="7759302" y="249752"/>
                </a:cubicBezTo>
                <a:cubicBezTo>
                  <a:pt x="7748587" y="313717"/>
                  <a:pt x="7773590" y="328254"/>
                  <a:pt x="7852171" y="313717"/>
                </a:cubicBezTo>
                <a:cubicBezTo>
                  <a:pt x="7973615" y="290457"/>
                  <a:pt x="8034337" y="325347"/>
                  <a:pt x="8002190" y="418385"/>
                </a:cubicBezTo>
                <a:cubicBezTo>
                  <a:pt x="7970043" y="505609"/>
                  <a:pt x="8016478" y="514331"/>
                  <a:pt x="8084343" y="491072"/>
                </a:cubicBezTo>
                <a:cubicBezTo>
                  <a:pt x="8184355" y="456182"/>
                  <a:pt x="8262937" y="493979"/>
                  <a:pt x="8348662" y="520146"/>
                </a:cubicBezTo>
                <a:cubicBezTo>
                  <a:pt x="8477249" y="560851"/>
                  <a:pt x="8541543" y="543406"/>
                  <a:pt x="8637984" y="459090"/>
                </a:cubicBezTo>
                <a:cubicBezTo>
                  <a:pt x="8691561" y="409663"/>
                  <a:pt x="8737996" y="360236"/>
                  <a:pt x="8784431" y="290457"/>
                </a:cubicBezTo>
                <a:cubicBezTo>
                  <a:pt x="8809434" y="450367"/>
                  <a:pt x="8895158" y="284642"/>
                  <a:pt x="8948737" y="339884"/>
                </a:cubicBezTo>
                <a:cubicBezTo>
                  <a:pt x="8970168" y="453274"/>
                  <a:pt x="8798717" y="543406"/>
                  <a:pt x="8848725" y="697501"/>
                </a:cubicBezTo>
                <a:cubicBezTo>
                  <a:pt x="8995171" y="511424"/>
                  <a:pt x="9041606" y="302087"/>
                  <a:pt x="9238059" y="165437"/>
                </a:cubicBezTo>
                <a:cubicBezTo>
                  <a:pt x="9280921" y="197419"/>
                  <a:pt x="9238059" y="229401"/>
                  <a:pt x="9255919" y="255567"/>
                </a:cubicBezTo>
                <a:cubicBezTo>
                  <a:pt x="9266634" y="255567"/>
                  <a:pt x="9198767" y="560851"/>
                  <a:pt x="9477374" y="578295"/>
                </a:cubicBezTo>
                <a:cubicBezTo>
                  <a:pt x="9477374" y="584110"/>
                  <a:pt x="9477374" y="589925"/>
                  <a:pt x="9488091" y="595740"/>
                </a:cubicBezTo>
                <a:cubicBezTo>
                  <a:pt x="9527380" y="627722"/>
                  <a:pt x="9620249" y="598648"/>
                  <a:pt x="9627393" y="650981"/>
                </a:cubicBezTo>
                <a:cubicBezTo>
                  <a:pt x="9634537" y="709131"/>
                  <a:pt x="9666684" y="764373"/>
                  <a:pt x="9648824" y="825429"/>
                </a:cubicBezTo>
                <a:cubicBezTo>
                  <a:pt x="9634537" y="871948"/>
                  <a:pt x="9616678" y="921374"/>
                  <a:pt x="9616678" y="970802"/>
                </a:cubicBezTo>
                <a:cubicBezTo>
                  <a:pt x="9616678" y="1023136"/>
                  <a:pt x="9495233" y="1095822"/>
                  <a:pt x="9655968" y="1127805"/>
                </a:cubicBezTo>
                <a:cubicBezTo>
                  <a:pt x="9663111" y="1127805"/>
                  <a:pt x="9645252" y="1217935"/>
                  <a:pt x="9638109" y="1267362"/>
                </a:cubicBezTo>
                <a:cubicBezTo>
                  <a:pt x="9630965" y="1308066"/>
                  <a:pt x="9598818" y="1357494"/>
                  <a:pt x="9663111" y="1386568"/>
                </a:cubicBezTo>
                <a:cubicBezTo>
                  <a:pt x="9702403" y="1401105"/>
                  <a:pt x="9773840" y="1331326"/>
                  <a:pt x="9780984" y="1270269"/>
                </a:cubicBezTo>
                <a:cubicBezTo>
                  <a:pt x="9788127" y="1215028"/>
                  <a:pt x="9795271" y="1159787"/>
                  <a:pt x="9780984" y="1107452"/>
                </a:cubicBezTo>
                <a:cubicBezTo>
                  <a:pt x="9763125" y="1043488"/>
                  <a:pt x="9791699" y="1008598"/>
                  <a:pt x="9855993" y="991154"/>
                </a:cubicBezTo>
                <a:cubicBezTo>
                  <a:pt x="9923858" y="970802"/>
                  <a:pt x="9959577" y="933005"/>
                  <a:pt x="9991724" y="880670"/>
                </a:cubicBezTo>
                <a:cubicBezTo>
                  <a:pt x="10070305" y="752742"/>
                  <a:pt x="10163174" y="630630"/>
                  <a:pt x="10209609" y="491071"/>
                </a:cubicBezTo>
                <a:cubicBezTo>
                  <a:pt x="10216753" y="464905"/>
                  <a:pt x="10231040" y="432923"/>
                  <a:pt x="10291762" y="421292"/>
                </a:cubicBezTo>
                <a:cubicBezTo>
                  <a:pt x="10198893" y="799262"/>
                  <a:pt x="9959577" y="1142341"/>
                  <a:pt x="9973865" y="1531941"/>
                </a:cubicBezTo>
                <a:cubicBezTo>
                  <a:pt x="10048874" y="1427272"/>
                  <a:pt x="10052446" y="1302252"/>
                  <a:pt x="10106024" y="1188861"/>
                </a:cubicBezTo>
                <a:cubicBezTo>
                  <a:pt x="10145315" y="1270269"/>
                  <a:pt x="10102453" y="1345863"/>
                  <a:pt x="10081022" y="1421458"/>
                </a:cubicBezTo>
                <a:cubicBezTo>
                  <a:pt x="10063162" y="1485421"/>
                  <a:pt x="10059590" y="1543570"/>
                  <a:pt x="10170318" y="1549385"/>
                </a:cubicBezTo>
                <a:cubicBezTo>
                  <a:pt x="10181034" y="1549385"/>
                  <a:pt x="10188178" y="1549385"/>
                  <a:pt x="10198893" y="1549385"/>
                </a:cubicBezTo>
                <a:cubicBezTo>
                  <a:pt x="10245327" y="1526126"/>
                  <a:pt x="10266759" y="1494144"/>
                  <a:pt x="10281046" y="1453439"/>
                </a:cubicBezTo>
                <a:cubicBezTo>
                  <a:pt x="10288190" y="1430180"/>
                  <a:pt x="10302477" y="1398198"/>
                  <a:pt x="10334625" y="1398198"/>
                </a:cubicBezTo>
                <a:cubicBezTo>
                  <a:pt x="10456068" y="1401105"/>
                  <a:pt x="10491787" y="1322604"/>
                  <a:pt x="10527506" y="1247010"/>
                </a:cubicBezTo>
                <a:cubicBezTo>
                  <a:pt x="10588228" y="1287714"/>
                  <a:pt x="10545365" y="1322604"/>
                  <a:pt x="10548937" y="1354586"/>
                </a:cubicBezTo>
                <a:cubicBezTo>
                  <a:pt x="10552509" y="1374938"/>
                  <a:pt x="10556080" y="1395290"/>
                  <a:pt x="10588228" y="1395290"/>
                </a:cubicBezTo>
                <a:cubicBezTo>
                  <a:pt x="10613230" y="1395290"/>
                  <a:pt x="10645378" y="1386568"/>
                  <a:pt x="10645378" y="1366216"/>
                </a:cubicBezTo>
                <a:cubicBezTo>
                  <a:pt x="10648949" y="1238288"/>
                  <a:pt x="10820400" y="1165601"/>
                  <a:pt x="10820400" y="1031858"/>
                </a:cubicBezTo>
                <a:cubicBezTo>
                  <a:pt x="10820400" y="950449"/>
                  <a:pt x="10916840" y="1072563"/>
                  <a:pt x="10956131" y="1005691"/>
                </a:cubicBezTo>
                <a:cubicBezTo>
                  <a:pt x="10966847" y="991154"/>
                  <a:pt x="10981133" y="1046395"/>
                  <a:pt x="10977562" y="1069655"/>
                </a:cubicBezTo>
                <a:cubicBezTo>
                  <a:pt x="10973991" y="1092915"/>
                  <a:pt x="10948987" y="1113267"/>
                  <a:pt x="10966847" y="1142341"/>
                </a:cubicBezTo>
                <a:cubicBezTo>
                  <a:pt x="11031140" y="1156879"/>
                  <a:pt x="11056143" y="1119081"/>
                  <a:pt x="11074003" y="1084192"/>
                </a:cubicBezTo>
                <a:cubicBezTo>
                  <a:pt x="11116865" y="1008598"/>
                  <a:pt x="11166871" y="933005"/>
                  <a:pt x="11181159" y="848688"/>
                </a:cubicBezTo>
                <a:cubicBezTo>
                  <a:pt x="11184730" y="819614"/>
                  <a:pt x="11202590" y="802169"/>
                  <a:pt x="11238309" y="805077"/>
                </a:cubicBezTo>
                <a:cubicBezTo>
                  <a:pt x="11284744" y="810891"/>
                  <a:pt x="11270456" y="839966"/>
                  <a:pt x="11266884" y="863226"/>
                </a:cubicBezTo>
                <a:cubicBezTo>
                  <a:pt x="11263312" y="877763"/>
                  <a:pt x="11252596" y="892300"/>
                  <a:pt x="11277600" y="906838"/>
                </a:cubicBezTo>
                <a:cubicBezTo>
                  <a:pt x="11531203" y="566666"/>
                  <a:pt x="11516915" y="386403"/>
                  <a:pt x="11724084" y="5527"/>
                </a:cubicBezTo>
                <a:cubicBezTo>
                  <a:pt x="11763375" y="89842"/>
                  <a:pt x="11734800" y="150899"/>
                  <a:pt x="11727656" y="209048"/>
                </a:cubicBezTo>
                <a:cubicBezTo>
                  <a:pt x="11709796" y="354421"/>
                  <a:pt x="11677649" y="264290"/>
                  <a:pt x="11656218" y="409663"/>
                </a:cubicBezTo>
                <a:cubicBezTo>
                  <a:pt x="11645503" y="479442"/>
                  <a:pt x="11609784" y="543406"/>
                  <a:pt x="11666934" y="621907"/>
                </a:cubicBezTo>
                <a:cubicBezTo>
                  <a:pt x="11706225" y="674241"/>
                  <a:pt x="11663362" y="758557"/>
                  <a:pt x="11631215" y="822521"/>
                </a:cubicBezTo>
                <a:cubicBezTo>
                  <a:pt x="11602640" y="874856"/>
                  <a:pt x="11595497" y="927190"/>
                  <a:pt x="11631215" y="996969"/>
                </a:cubicBezTo>
                <a:cubicBezTo>
                  <a:pt x="11652646" y="933005"/>
                  <a:pt x="11670505" y="883578"/>
                  <a:pt x="11684793" y="834151"/>
                </a:cubicBezTo>
                <a:cubicBezTo>
                  <a:pt x="11695509" y="793447"/>
                  <a:pt x="11720512" y="770187"/>
                  <a:pt x="11774090" y="773095"/>
                </a:cubicBezTo>
                <a:cubicBezTo>
                  <a:pt x="11802665" y="773095"/>
                  <a:pt x="11841956" y="764373"/>
                  <a:pt x="11856243" y="793447"/>
                </a:cubicBezTo>
                <a:cubicBezTo>
                  <a:pt x="11870531" y="816706"/>
                  <a:pt x="11856243" y="848688"/>
                  <a:pt x="11831240" y="860319"/>
                </a:cubicBezTo>
                <a:cubicBezTo>
                  <a:pt x="11784806" y="874856"/>
                  <a:pt x="11741944" y="889393"/>
                  <a:pt x="11738371" y="938820"/>
                </a:cubicBezTo>
                <a:cubicBezTo>
                  <a:pt x="11731228" y="1005691"/>
                  <a:pt x="11759802" y="967894"/>
                  <a:pt x="11795521" y="956264"/>
                </a:cubicBezTo>
                <a:cubicBezTo>
                  <a:pt x="11834812" y="944634"/>
                  <a:pt x="11845527" y="979524"/>
                  <a:pt x="11838384" y="1002784"/>
                </a:cubicBezTo>
                <a:cubicBezTo>
                  <a:pt x="11806237" y="1090007"/>
                  <a:pt x="11863387" y="1180138"/>
                  <a:pt x="11816952" y="1270269"/>
                </a:cubicBezTo>
                <a:cubicBezTo>
                  <a:pt x="11931252" y="1247010"/>
                  <a:pt x="11981259" y="1197583"/>
                  <a:pt x="11999118" y="1092915"/>
                </a:cubicBezTo>
                <a:cubicBezTo>
                  <a:pt x="12002690" y="1055118"/>
                  <a:pt x="11995547" y="1014413"/>
                  <a:pt x="12027693" y="979524"/>
                </a:cubicBezTo>
                <a:cubicBezTo>
                  <a:pt x="12045553" y="959172"/>
                  <a:pt x="12066984" y="938820"/>
                  <a:pt x="12102703" y="953357"/>
                </a:cubicBezTo>
                <a:cubicBezTo>
                  <a:pt x="12127705" y="962080"/>
                  <a:pt x="12127705" y="985338"/>
                  <a:pt x="12120562" y="1005691"/>
                </a:cubicBezTo>
                <a:cubicBezTo>
                  <a:pt x="12081272" y="1090007"/>
                  <a:pt x="12070555" y="1180138"/>
                  <a:pt x="12056268" y="1267362"/>
                </a:cubicBezTo>
                <a:cubicBezTo>
                  <a:pt x="12052697" y="1281899"/>
                  <a:pt x="12045553" y="1296437"/>
                  <a:pt x="12081272" y="1310974"/>
                </a:cubicBezTo>
                <a:cubicBezTo>
                  <a:pt x="12113418" y="1209213"/>
                  <a:pt x="12156280" y="1110359"/>
                  <a:pt x="12191999" y="1008598"/>
                </a:cubicBezTo>
                <a:lnTo>
                  <a:pt x="12191999" y="6105653"/>
                </a:lnTo>
                <a:lnTo>
                  <a:pt x="0" y="6105653"/>
                </a:lnTo>
                <a:lnTo>
                  <a:pt x="0" y="927116"/>
                </a:lnTo>
                <a:lnTo>
                  <a:pt x="61930" y="902578"/>
                </a:lnTo>
                <a:cubicBezTo>
                  <a:pt x="91454" y="894128"/>
                  <a:pt x="122931" y="887949"/>
                  <a:pt x="155971" y="883588"/>
                </a:cubicBezTo>
                <a:cubicBezTo>
                  <a:pt x="223837" y="877773"/>
                  <a:pt x="245268" y="839976"/>
                  <a:pt x="277414" y="802179"/>
                </a:cubicBezTo>
                <a:cubicBezTo>
                  <a:pt x="388143" y="674251"/>
                  <a:pt x="488155" y="537601"/>
                  <a:pt x="638174" y="430025"/>
                </a:cubicBezTo>
                <a:cubicBezTo>
                  <a:pt x="620315" y="555046"/>
                  <a:pt x="520302" y="653899"/>
                  <a:pt x="477440" y="784735"/>
                </a:cubicBezTo>
                <a:cubicBezTo>
                  <a:pt x="641746" y="680066"/>
                  <a:pt x="727471" y="543415"/>
                  <a:pt x="827483" y="418395"/>
                </a:cubicBezTo>
                <a:cubicBezTo>
                  <a:pt x="873917" y="360246"/>
                  <a:pt x="931068" y="307912"/>
                  <a:pt x="956071" y="241040"/>
                </a:cubicBezTo>
                <a:cubicBezTo>
                  <a:pt x="961429" y="223595"/>
                  <a:pt x="972814" y="196338"/>
                  <a:pt x="999268" y="192386"/>
                </a:cubicBezTo>
                <a:cubicBezTo>
                  <a:pt x="1008086" y="191069"/>
                  <a:pt x="1018579" y="192341"/>
                  <a:pt x="1031080" y="197429"/>
                </a:cubicBezTo>
                <a:cubicBezTo>
                  <a:pt x="1073942" y="214873"/>
                  <a:pt x="1059654" y="246855"/>
                  <a:pt x="1048940" y="275930"/>
                </a:cubicBezTo>
                <a:cubicBezTo>
                  <a:pt x="1020365" y="345708"/>
                  <a:pt x="1020365" y="421303"/>
                  <a:pt x="1020365" y="517249"/>
                </a:cubicBezTo>
                <a:cubicBezTo>
                  <a:pt x="1156096" y="435840"/>
                  <a:pt x="1113233" y="287560"/>
                  <a:pt x="1256108" y="217780"/>
                </a:cubicBezTo>
                <a:cubicBezTo>
                  <a:pt x="1281111" y="305004"/>
                  <a:pt x="1231105" y="371876"/>
                  <a:pt x="1220389" y="441654"/>
                </a:cubicBezTo>
                <a:cubicBezTo>
                  <a:pt x="1209674" y="505619"/>
                  <a:pt x="1234677" y="520156"/>
                  <a:pt x="1313258" y="505619"/>
                </a:cubicBezTo>
                <a:cubicBezTo>
                  <a:pt x="1434702" y="482359"/>
                  <a:pt x="1495424" y="517249"/>
                  <a:pt x="1463277" y="610287"/>
                </a:cubicBezTo>
                <a:cubicBezTo>
                  <a:pt x="1431130" y="697511"/>
                  <a:pt x="1477565" y="706233"/>
                  <a:pt x="1545430" y="682974"/>
                </a:cubicBezTo>
                <a:cubicBezTo>
                  <a:pt x="1645442" y="648084"/>
                  <a:pt x="1724024" y="685881"/>
                  <a:pt x="1809749" y="712048"/>
                </a:cubicBezTo>
                <a:cubicBezTo>
                  <a:pt x="1938336" y="752753"/>
                  <a:pt x="2002630" y="735308"/>
                  <a:pt x="2099071" y="650992"/>
                </a:cubicBezTo>
                <a:cubicBezTo>
                  <a:pt x="2152648" y="601565"/>
                  <a:pt x="2199083" y="552138"/>
                  <a:pt x="2245518" y="482359"/>
                </a:cubicBezTo>
                <a:cubicBezTo>
                  <a:pt x="2270521" y="642269"/>
                  <a:pt x="2356245" y="476544"/>
                  <a:pt x="2409824" y="531786"/>
                </a:cubicBezTo>
                <a:cubicBezTo>
                  <a:pt x="2431255" y="645176"/>
                  <a:pt x="2259804" y="735308"/>
                  <a:pt x="2309812" y="889403"/>
                </a:cubicBezTo>
                <a:cubicBezTo>
                  <a:pt x="2456258" y="703326"/>
                  <a:pt x="2502693" y="493989"/>
                  <a:pt x="2699146" y="357339"/>
                </a:cubicBezTo>
                <a:cubicBezTo>
                  <a:pt x="2742008" y="389321"/>
                  <a:pt x="2699146" y="421303"/>
                  <a:pt x="2717006" y="447469"/>
                </a:cubicBezTo>
                <a:cubicBezTo>
                  <a:pt x="2727721" y="447469"/>
                  <a:pt x="2659854" y="752753"/>
                  <a:pt x="2938461" y="770197"/>
                </a:cubicBezTo>
                <a:cubicBezTo>
                  <a:pt x="2938461" y="776012"/>
                  <a:pt x="2938461" y="781827"/>
                  <a:pt x="2949178" y="787642"/>
                </a:cubicBezTo>
                <a:cubicBezTo>
                  <a:pt x="2988467" y="819624"/>
                  <a:pt x="3081336" y="790550"/>
                  <a:pt x="3088480" y="842883"/>
                </a:cubicBezTo>
                <a:cubicBezTo>
                  <a:pt x="3095624" y="901033"/>
                  <a:pt x="3127771" y="956275"/>
                  <a:pt x="3109911" y="1017331"/>
                </a:cubicBezTo>
                <a:cubicBezTo>
                  <a:pt x="3095624" y="1063850"/>
                  <a:pt x="3077765" y="1113276"/>
                  <a:pt x="3077765" y="1162704"/>
                </a:cubicBezTo>
                <a:cubicBezTo>
                  <a:pt x="3077765" y="1215038"/>
                  <a:pt x="2956320" y="1287724"/>
                  <a:pt x="3117055" y="1319707"/>
                </a:cubicBezTo>
                <a:cubicBezTo>
                  <a:pt x="3124198" y="1319707"/>
                  <a:pt x="3106339" y="1409837"/>
                  <a:pt x="3099196" y="1459264"/>
                </a:cubicBezTo>
                <a:cubicBezTo>
                  <a:pt x="3092052" y="1499968"/>
                  <a:pt x="3059905" y="1549396"/>
                  <a:pt x="3124198" y="1578470"/>
                </a:cubicBezTo>
                <a:cubicBezTo>
                  <a:pt x="3163490" y="1593007"/>
                  <a:pt x="3234927" y="1523228"/>
                  <a:pt x="3242071" y="1462171"/>
                </a:cubicBezTo>
                <a:cubicBezTo>
                  <a:pt x="3249214" y="1406930"/>
                  <a:pt x="3256358" y="1351689"/>
                  <a:pt x="3242071" y="1299354"/>
                </a:cubicBezTo>
                <a:cubicBezTo>
                  <a:pt x="3224212" y="1235390"/>
                  <a:pt x="3252786" y="1200500"/>
                  <a:pt x="3317080" y="1183056"/>
                </a:cubicBezTo>
                <a:cubicBezTo>
                  <a:pt x="3384945" y="1162704"/>
                  <a:pt x="3420664" y="1124907"/>
                  <a:pt x="3452811" y="1072572"/>
                </a:cubicBezTo>
                <a:cubicBezTo>
                  <a:pt x="3531392" y="944644"/>
                  <a:pt x="3624261" y="822532"/>
                  <a:pt x="3670696" y="682973"/>
                </a:cubicBezTo>
                <a:cubicBezTo>
                  <a:pt x="3677840" y="656807"/>
                  <a:pt x="3692127" y="624825"/>
                  <a:pt x="3752849" y="613194"/>
                </a:cubicBezTo>
                <a:cubicBezTo>
                  <a:pt x="3659980" y="991164"/>
                  <a:pt x="3420664" y="1334243"/>
                  <a:pt x="3434952" y="1723843"/>
                </a:cubicBezTo>
                <a:cubicBezTo>
                  <a:pt x="3509961" y="1619174"/>
                  <a:pt x="3513533" y="1494154"/>
                  <a:pt x="3567111" y="1380763"/>
                </a:cubicBezTo>
                <a:cubicBezTo>
                  <a:pt x="3606402" y="1462171"/>
                  <a:pt x="3563540" y="1537765"/>
                  <a:pt x="3542109" y="1613360"/>
                </a:cubicBezTo>
                <a:cubicBezTo>
                  <a:pt x="3524249" y="1677323"/>
                  <a:pt x="3520677" y="1735472"/>
                  <a:pt x="3631405" y="1741287"/>
                </a:cubicBezTo>
                <a:cubicBezTo>
                  <a:pt x="3642121" y="1741287"/>
                  <a:pt x="3649265" y="1741287"/>
                  <a:pt x="3659980" y="1741287"/>
                </a:cubicBezTo>
                <a:cubicBezTo>
                  <a:pt x="3706414" y="1718028"/>
                  <a:pt x="3727846" y="1686046"/>
                  <a:pt x="3742133" y="1645341"/>
                </a:cubicBezTo>
                <a:cubicBezTo>
                  <a:pt x="3749277" y="1622082"/>
                  <a:pt x="3763564" y="1590100"/>
                  <a:pt x="3795712" y="1590100"/>
                </a:cubicBezTo>
                <a:cubicBezTo>
                  <a:pt x="3917155" y="1593007"/>
                  <a:pt x="3952874" y="1514506"/>
                  <a:pt x="3988593" y="1438912"/>
                </a:cubicBezTo>
                <a:cubicBezTo>
                  <a:pt x="4049315" y="1479616"/>
                  <a:pt x="4006452" y="1514506"/>
                  <a:pt x="4010024" y="1546488"/>
                </a:cubicBezTo>
                <a:cubicBezTo>
                  <a:pt x="4013596" y="1566840"/>
                  <a:pt x="4017167" y="1587192"/>
                  <a:pt x="4049315" y="1587192"/>
                </a:cubicBezTo>
                <a:cubicBezTo>
                  <a:pt x="4074317" y="1587192"/>
                  <a:pt x="4106465" y="1578470"/>
                  <a:pt x="4106465" y="1558118"/>
                </a:cubicBezTo>
                <a:cubicBezTo>
                  <a:pt x="4110036" y="1430190"/>
                  <a:pt x="4281487" y="1357503"/>
                  <a:pt x="4281487" y="1223760"/>
                </a:cubicBezTo>
                <a:cubicBezTo>
                  <a:pt x="4281487" y="1142351"/>
                  <a:pt x="4377927" y="1264465"/>
                  <a:pt x="4417219" y="1197593"/>
                </a:cubicBezTo>
                <a:cubicBezTo>
                  <a:pt x="4427935" y="1183056"/>
                  <a:pt x="4442220" y="1238297"/>
                  <a:pt x="4438649" y="1261557"/>
                </a:cubicBezTo>
                <a:cubicBezTo>
                  <a:pt x="4435078" y="1284817"/>
                  <a:pt x="4410074" y="1305169"/>
                  <a:pt x="4427935" y="1334243"/>
                </a:cubicBezTo>
                <a:cubicBezTo>
                  <a:pt x="4492228" y="1348781"/>
                  <a:pt x="4517230" y="1310983"/>
                  <a:pt x="4535090" y="1276094"/>
                </a:cubicBezTo>
                <a:cubicBezTo>
                  <a:pt x="4577952" y="1200500"/>
                  <a:pt x="4627958" y="1124907"/>
                  <a:pt x="4642246" y="1040590"/>
                </a:cubicBezTo>
                <a:cubicBezTo>
                  <a:pt x="4645817" y="1011516"/>
                  <a:pt x="4663677" y="994071"/>
                  <a:pt x="4699396" y="996979"/>
                </a:cubicBezTo>
                <a:cubicBezTo>
                  <a:pt x="4745832" y="1002793"/>
                  <a:pt x="4731544" y="1031868"/>
                  <a:pt x="4727971" y="1055128"/>
                </a:cubicBezTo>
                <a:cubicBezTo>
                  <a:pt x="4724399" y="1069665"/>
                  <a:pt x="4713683" y="1084202"/>
                  <a:pt x="4738688" y="1098740"/>
                </a:cubicBezTo>
                <a:cubicBezTo>
                  <a:pt x="4992291" y="758568"/>
                  <a:pt x="4978002" y="578305"/>
                  <a:pt x="5185172" y="197429"/>
                </a:cubicBezTo>
                <a:cubicBezTo>
                  <a:pt x="5224462" y="281744"/>
                  <a:pt x="5195887" y="342801"/>
                  <a:pt x="5188744" y="400950"/>
                </a:cubicBezTo>
                <a:cubicBezTo>
                  <a:pt x="5170883" y="546323"/>
                  <a:pt x="5138736" y="456192"/>
                  <a:pt x="5117306" y="601565"/>
                </a:cubicBezTo>
                <a:cubicBezTo>
                  <a:pt x="5106590" y="671344"/>
                  <a:pt x="5070871" y="735308"/>
                  <a:pt x="5128021" y="813809"/>
                </a:cubicBezTo>
                <a:cubicBezTo>
                  <a:pt x="5167312" y="866143"/>
                  <a:pt x="5124450" y="950459"/>
                  <a:pt x="5092302" y="1014423"/>
                </a:cubicBezTo>
                <a:cubicBezTo>
                  <a:pt x="5063727" y="1066758"/>
                  <a:pt x="5056585" y="1119092"/>
                  <a:pt x="5092302" y="1188871"/>
                </a:cubicBezTo>
                <a:cubicBezTo>
                  <a:pt x="5113734" y="1124907"/>
                  <a:pt x="5131592" y="1075480"/>
                  <a:pt x="5145880" y="1026053"/>
                </a:cubicBezTo>
                <a:cubicBezTo>
                  <a:pt x="5156596" y="985349"/>
                  <a:pt x="5181600" y="962089"/>
                  <a:pt x="5235177" y="964997"/>
                </a:cubicBezTo>
                <a:cubicBezTo>
                  <a:pt x="5263752" y="964997"/>
                  <a:pt x="5303044" y="956275"/>
                  <a:pt x="5317331" y="985349"/>
                </a:cubicBezTo>
                <a:cubicBezTo>
                  <a:pt x="5331618" y="1008608"/>
                  <a:pt x="5317331" y="1040590"/>
                  <a:pt x="5292327" y="1052221"/>
                </a:cubicBezTo>
                <a:cubicBezTo>
                  <a:pt x="5245894" y="1066758"/>
                  <a:pt x="5203031" y="1081295"/>
                  <a:pt x="5199458" y="1130722"/>
                </a:cubicBezTo>
                <a:cubicBezTo>
                  <a:pt x="5192315" y="1197593"/>
                  <a:pt x="5220889" y="1159796"/>
                  <a:pt x="5256608" y="1148166"/>
                </a:cubicBezTo>
                <a:cubicBezTo>
                  <a:pt x="5295899" y="1136536"/>
                  <a:pt x="5306616" y="1171426"/>
                  <a:pt x="5299471" y="1194686"/>
                </a:cubicBezTo>
                <a:cubicBezTo>
                  <a:pt x="5267324" y="1281909"/>
                  <a:pt x="5324474" y="1372040"/>
                  <a:pt x="5278039" y="1462171"/>
                </a:cubicBezTo>
                <a:cubicBezTo>
                  <a:pt x="5392339" y="1438912"/>
                  <a:pt x="5442347" y="1389485"/>
                  <a:pt x="5460205" y="1284817"/>
                </a:cubicBezTo>
                <a:cubicBezTo>
                  <a:pt x="5463777" y="1247020"/>
                  <a:pt x="5456634" y="1206315"/>
                  <a:pt x="5488780" y="1171426"/>
                </a:cubicBezTo>
                <a:cubicBezTo>
                  <a:pt x="5502175" y="1156162"/>
                  <a:pt x="5517579" y="1140898"/>
                  <a:pt x="5539513" y="1140353"/>
                </a:cubicBezTo>
                <a:lnTo>
                  <a:pt x="5552720" y="1143022"/>
                </a:lnTo>
                <a:lnTo>
                  <a:pt x="5574208" y="1115811"/>
                </a:lnTo>
                <a:cubicBezTo>
                  <a:pt x="5609034" y="1085646"/>
                  <a:pt x="5659040" y="1068202"/>
                  <a:pt x="5734050" y="1075470"/>
                </a:cubicBezTo>
                <a:cubicBezTo>
                  <a:pt x="5776912" y="1078377"/>
                  <a:pt x="5809058" y="1055118"/>
                  <a:pt x="5798343" y="1020228"/>
                </a:cubicBezTo>
                <a:cubicBezTo>
                  <a:pt x="5776912" y="953357"/>
                  <a:pt x="5837634" y="921375"/>
                  <a:pt x="5884068" y="883578"/>
                </a:cubicBezTo>
                <a:cubicBezTo>
                  <a:pt x="5966221" y="816706"/>
                  <a:pt x="6051947" y="752742"/>
                  <a:pt x="6066234" y="645166"/>
                </a:cubicBezTo>
                <a:cubicBezTo>
                  <a:pt x="6130528" y="665519"/>
                  <a:pt x="6123384" y="700408"/>
                  <a:pt x="6109096" y="732391"/>
                </a:cubicBezTo>
                <a:cubicBezTo>
                  <a:pt x="6073377" y="816706"/>
                  <a:pt x="6034087" y="901023"/>
                  <a:pt x="5998368" y="985338"/>
                </a:cubicBezTo>
                <a:cubicBezTo>
                  <a:pt x="5976937" y="1040581"/>
                  <a:pt x="5944790" y="1095822"/>
                  <a:pt x="5969793" y="1168509"/>
                </a:cubicBezTo>
                <a:cubicBezTo>
                  <a:pt x="6098380" y="1104545"/>
                  <a:pt x="6123384" y="996969"/>
                  <a:pt x="6162674" y="909745"/>
                </a:cubicBezTo>
                <a:cubicBezTo>
                  <a:pt x="6212681" y="802169"/>
                  <a:pt x="6305549" y="738205"/>
                  <a:pt x="6412705" y="659704"/>
                </a:cubicBezTo>
                <a:cubicBezTo>
                  <a:pt x="6441280" y="738205"/>
                  <a:pt x="6362699" y="787632"/>
                  <a:pt x="6366271" y="851596"/>
                </a:cubicBezTo>
                <a:cubicBezTo>
                  <a:pt x="6376987" y="854503"/>
                  <a:pt x="6398418" y="860319"/>
                  <a:pt x="6398418" y="860319"/>
                </a:cubicBezTo>
                <a:cubicBezTo>
                  <a:pt x="6455568" y="755650"/>
                  <a:pt x="6562724" y="709131"/>
                  <a:pt x="6694884" y="691686"/>
                </a:cubicBezTo>
                <a:cubicBezTo>
                  <a:pt x="6762750" y="685871"/>
                  <a:pt x="6784181" y="648074"/>
                  <a:pt x="6816327" y="610277"/>
                </a:cubicBezTo>
                <a:cubicBezTo>
                  <a:pt x="6927056" y="482349"/>
                  <a:pt x="7027068" y="345699"/>
                  <a:pt x="7177087" y="238123"/>
                </a:cubicBezTo>
                <a:cubicBezTo>
                  <a:pt x="7159228" y="363144"/>
                  <a:pt x="7059215" y="461997"/>
                  <a:pt x="7016353" y="592833"/>
                </a:cubicBezTo>
                <a:cubicBezTo>
                  <a:pt x="7180659" y="488164"/>
                  <a:pt x="7266384" y="351513"/>
                  <a:pt x="7366396" y="226493"/>
                </a:cubicBezTo>
                <a:cubicBezTo>
                  <a:pt x="7412830" y="168344"/>
                  <a:pt x="7469981" y="116010"/>
                  <a:pt x="7494984" y="49138"/>
                </a:cubicBezTo>
                <a:cubicBezTo>
                  <a:pt x="7500342" y="31693"/>
                  <a:pt x="7511727" y="4436"/>
                  <a:pt x="7538181" y="484"/>
                </a:cubicBezTo>
                <a:close/>
              </a:path>
            </a:pathLst>
          </a:custGeom>
          <a:solidFill>
            <a:srgbClr val="EB718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8D90F1-6BC1-431B-84EC-86378534F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sr-Latn-ME" dirty="0"/>
              <a:t>Hormonska kontrola balansa tečnosti u organizmu</a:t>
            </a:r>
            <a:endParaRPr lang="en-GB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2B13F06-B052-4F59-9DE0-2158F66DF4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0065560"/>
              </p:ext>
            </p:extLst>
          </p:nvPr>
        </p:nvGraphicFramePr>
        <p:xfrm>
          <a:off x="838200" y="2011363"/>
          <a:ext cx="10515600" cy="4160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5309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BE20309-1FB9-4818-BAFA-9C4C05341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rgbClr val="EB718C">
              <a:alpha val="20000"/>
            </a:srgb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F73203-CB79-4614-929E-B2ED9AC87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312"/>
            <a:ext cx="3524250" cy="5431376"/>
          </a:xfrm>
        </p:spPr>
        <p:txBody>
          <a:bodyPr>
            <a:normAutofit/>
          </a:bodyPr>
          <a:lstStyle/>
          <a:p>
            <a:r>
              <a:rPr lang="sr-Latn-ME" dirty="0"/>
              <a:t>Balans tečnosti – kretanje molekula vode u ECT</a:t>
            </a:r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87C390D-E43F-4D82-87C7-3F156F84A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713313"/>
            <a:ext cx="5257801" cy="543137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r-Latn-ME" sz="2000" dirty="0"/>
              <a:t>Molekuli vode slobodno cirkulišu unutar ECT.</a:t>
            </a:r>
          </a:p>
          <a:p>
            <a:pPr marL="0" indent="0">
              <a:buNone/>
            </a:pPr>
            <a:r>
              <a:rPr lang="sr-Latn-ME" sz="2000" dirty="0"/>
              <a:t>Kretanje je definisano kroz djelovanje:</a:t>
            </a:r>
          </a:p>
          <a:p>
            <a:pPr marL="514350" indent="-514350">
              <a:buAutoNum type="arabicPeriod"/>
            </a:pPr>
            <a:r>
              <a:rPr lang="sr-Latn-ME" sz="2000" dirty="0"/>
              <a:t>Mreže hidrostatskog pritiska – koji usmjeravaju kretanje od plazme ka intersticijalnim prostorima</a:t>
            </a:r>
          </a:p>
          <a:p>
            <a:pPr marL="514350" indent="-514350">
              <a:buAutoNum type="arabicPeriod"/>
            </a:pPr>
            <a:r>
              <a:rPr lang="sr-Latn-ME" sz="2000" dirty="0"/>
              <a:t>Mreže osmotskog pritiska – koji usmjerava kretanje iz intersticijalnih prostora nazad u plazmi</a:t>
            </a:r>
          </a:p>
          <a:p>
            <a:pPr marL="0" indent="0">
              <a:buNone/>
            </a:pPr>
            <a:r>
              <a:rPr lang="sr-Latn-ME" sz="2000" dirty="0"/>
              <a:t> Ukoliko oba ova mehanizma funkcionišu optimalno nema stvaranje edema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56401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6">
            <a:extLst>
              <a:ext uri="{FF2B5EF4-FFF2-40B4-BE49-F238E27FC236}">
                <a16:creationId xmlns:a16="http://schemas.microsoft.com/office/drawing/2014/main" id="{DA8886A6-5426-494B-96D8-D962D2BA0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28">
            <a:extLst>
              <a:ext uri="{FF2B5EF4-FFF2-40B4-BE49-F238E27FC236}">
                <a16:creationId xmlns:a16="http://schemas.microsoft.com/office/drawing/2014/main" id="{AA3ED336-C09E-46E8-9774-B977D15FC5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2347"/>
            <a:ext cx="12191999" cy="6105653"/>
          </a:xfrm>
          <a:custGeom>
            <a:avLst/>
            <a:gdLst>
              <a:gd name="connsiteX0" fmla="*/ 7538181 w 12191999"/>
              <a:gd name="connsiteY0" fmla="*/ 484 h 6105653"/>
              <a:gd name="connsiteX1" fmla="*/ 7569993 w 12191999"/>
              <a:gd name="connsiteY1" fmla="*/ 5527 h 6105653"/>
              <a:gd name="connsiteX2" fmla="*/ 7587853 w 12191999"/>
              <a:gd name="connsiteY2" fmla="*/ 84028 h 6105653"/>
              <a:gd name="connsiteX3" fmla="*/ 7559278 w 12191999"/>
              <a:gd name="connsiteY3" fmla="*/ 325347 h 6105653"/>
              <a:gd name="connsiteX4" fmla="*/ 7795021 w 12191999"/>
              <a:gd name="connsiteY4" fmla="*/ 25878 h 6105653"/>
              <a:gd name="connsiteX5" fmla="*/ 7759302 w 12191999"/>
              <a:gd name="connsiteY5" fmla="*/ 249752 h 6105653"/>
              <a:gd name="connsiteX6" fmla="*/ 7852171 w 12191999"/>
              <a:gd name="connsiteY6" fmla="*/ 313717 h 6105653"/>
              <a:gd name="connsiteX7" fmla="*/ 8002190 w 12191999"/>
              <a:gd name="connsiteY7" fmla="*/ 418385 h 6105653"/>
              <a:gd name="connsiteX8" fmla="*/ 8084343 w 12191999"/>
              <a:gd name="connsiteY8" fmla="*/ 491072 h 6105653"/>
              <a:gd name="connsiteX9" fmla="*/ 8348662 w 12191999"/>
              <a:gd name="connsiteY9" fmla="*/ 520146 h 6105653"/>
              <a:gd name="connsiteX10" fmla="*/ 8637984 w 12191999"/>
              <a:gd name="connsiteY10" fmla="*/ 459090 h 6105653"/>
              <a:gd name="connsiteX11" fmla="*/ 8784431 w 12191999"/>
              <a:gd name="connsiteY11" fmla="*/ 290457 h 6105653"/>
              <a:gd name="connsiteX12" fmla="*/ 8948737 w 12191999"/>
              <a:gd name="connsiteY12" fmla="*/ 339884 h 6105653"/>
              <a:gd name="connsiteX13" fmla="*/ 8848725 w 12191999"/>
              <a:gd name="connsiteY13" fmla="*/ 697501 h 6105653"/>
              <a:gd name="connsiteX14" fmla="*/ 9238059 w 12191999"/>
              <a:gd name="connsiteY14" fmla="*/ 165437 h 6105653"/>
              <a:gd name="connsiteX15" fmla="*/ 9255919 w 12191999"/>
              <a:gd name="connsiteY15" fmla="*/ 255567 h 6105653"/>
              <a:gd name="connsiteX16" fmla="*/ 9477374 w 12191999"/>
              <a:gd name="connsiteY16" fmla="*/ 578295 h 6105653"/>
              <a:gd name="connsiteX17" fmla="*/ 9488091 w 12191999"/>
              <a:gd name="connsiteY17" fmla="*/ 595740 h 6105653"/>
              <a:gd name="connsiteX18" fmla="*/ 9627393 w 12191999"/>
              <a:gd name="connsiteY18" fmla="*/ 650981 h 6105653"/>
              <a:gd name="connsiteX19" fmla="*/ 9648824 w 12191999"/>
              <a:gd name="connsiteY19" fmla="*/ 825429 h 6105653"/>
              <a:gd name="connsiteX20" fmla="*/ 9616678 w 12191999"/>
              <a:gd name="connsiteY20" fmla="*/ 970802 h 6105653"/>
              <a:gd name="connsiteX21" fmla="*/ 9655968 w 12191999"/>
              <a:gd name="connsiteY21" fmla="*/ 1127805 h 6105653"/>
              <a:gd name="connsiteX22" fmla="*/ 9638109 w 12191999"/>
              <a:gd name="connsiteY22" fmla="*/ 1267362 h 6105653"/>
              <a:gd name="connsiteX23" fmla="*/ 9663111 w 12191999"/>
              <a:gd name="connsiteY23" fmla="*/ 1386568 h 6105653"/>
              <a:gd name="connsiteX24" fmla="*/ 9780984 w 12191999"/>
              <a:gd name="connsiteY24" fmla="*/ 1270269 h 6105653"/>
              <a:gd name="connsiteX25" fmla="*/ 9780984 w 12191999"/>
              <a:gd name="connsiteY25" fmla="*/ 1107452 h 6105653"/>
              <a:gd name="connsiteX26" fmla="*/ 9855993 w 12191999"/>
              <a:gd name="connsiteY26" fmla="*/ 991154 h 6105653"/>
              <a:gd name="connsiteX27" fmla="*/ 9991724 w 12191999"/>
              <a:gd name="connsiteY27" fmla="*/ 880670 h 6105653"/>
              <a:gd name="connsiteX28" fmla="*/ 10209609 w 12191999"/>
              <a:gd name="connsiteY28" fmla="*/ 491071 h 6105653"/>
              <a:gd name="connsiteX29" fmla="*/ 10291762 w 12191999"/>
              <a:gd name="connsiteY29" fmla="*/ 421292 h 6105653"/>
              <a:gd name="connsiteX30" fmla="*/ 9973865 w 12191999"/>
              <a:gd name="connsiteY30" fmla="*/ 1531941 h 6105653"/>
              <a:gd name="connsiteX31" fmla="*/ 10106024 w 12191999"/>
              <a:gd name="connsiteY31" fmla="*/ 1188861 h 6105653"/>
              <a:gd name="connsiteX32" fmla="*/ 10081022 w 12191999"/>
              <a:gd name="connsiteY32" fmla="*/ 1421458 h 6105653"/>
              <a:gd name="connsiteX33" fmla="*/ 10170318 w 12191999"/>
              <a:gd name="connsiteY33" fmla="*/ 1549385 h 6105653"/>
              <a:gd name="connsiteX34" fmla="*/ 10198893 w 12191999"/>
              <a:gd name="connsiteY34" fmla="*/ 1549385 h 6105653"/>
              <a:gd name="connsiteX35" fmla="*/ 10281046 w 12191999"/>
              <a:gd name="connsiteY35" fmla="*/ 1453439 h 6105653"/>
              <a:gd name="connsiteX36" fmla="*/ 10334625 w 12191999"/>
              <a:gd name="connsiteY36" fmla="*/ 1398198 h 6105653"/>
              <a:gd name="connsiteX37" fmla="*/ 10527506 w 12191999"/>
              <a:gd name="connsiteY37" fmla="*/ 1247010 h 6105653"/>
              <a:gd name="connsiteX38" fmla="*/ 10548937 w 12191999"/>
              <a:gd name="connsiteY38" fmla="*/ 1354586 h 6105653"/>
              <a:gd name="connsiteX39" fmla="*/ 10588228 w 12191999"/>
              <a:gd name="connsiteY39" fmla="*/ 1395290 h 6105653"/>
              <a:gd name="connsiteX40" fmla="*/ 10645378 w 12191999"/>
              <a:gd name="connsiteY40" fmla="*/ 1366216 h 6105653"/>
              <a:gd name="connsiteX41" fmla="*/ 10820400 w 12191999"/>
              <a:gd name="connsiteY41" fmla="*/ 1031858 h 6105653"/>
              <a:gd name="connsiteX42" fmla="*/ 10956131 w 12191999"/>
              <a:gd name="connsiteY42" fmla="*/ 1005691 h 6105653"/>
              <a:gd name="connsiteX43" fmla="*/ 10977562 w 12191999"/>
              <a:gd name="connsiteY43" fmla="*/ 1069655 h 6105653"/>
              <a:gd name="connsiteX44" fmla="*/ 10966847 w 12191999"/>
              <a:gd name="connsiteY44" fmla="*/ 1142341 h 6105653"/>
              <a:gd name="connsiteX45" fmla="*/ 11074003 w 12191999"/>
              <a:gd name="connsiteY45" fmla="*/ 1084192 h 6105653"/>
              <a:gd name="connsiteX46" fmla="*/ 11181159 w 12191999"/>
              <a:gd name="connsiteY46" fmla="*/ 848688 h 6105653"/>
              <a:gd name="connsiteX47" fmla="*/ 11238309 w 12191999"/>
              <a:gd name="connsiteY47" fmla="*/ 805077 h 6105653"/>
              <a:gd name="connsiteX48" fmla="*/ 11266884 w 12191999"/>
              <a:gd name="connsiteY48" fmla="*/ 863226 h 6105653"/>
              <a:gd name="connsiteX49" fmla="*/ 11277600 w 12191999"/>
              <a:gd name="connsiteY49" fmla="*/ 906838 h 6105653"/>
              <a:gd name="connsiteX50" fmla="*/ 11724084 w 12191999"/>
              <a:gd name="connsiteY50" fmla="*/ 5527 h 6105653"/>
              <a:gd name="connsiteX51" fmla="*/ 11727656 w 12191999"/>
              <a:gd name="connsiteY51" fmla="*/ 209048 h 6105653"/>
              <a:gd name="connsiteX52" fmla="*/ 11656218 w 12191999"/>
              <a:gd name="connsiteY52" fmla="*/ 409663 h 6105653"/>
              <a:gd name="connsiteX53" fmla="*/ 11666934 w 12191999"/>
              <a:gd name="connsiteY53" fmla="*/ 621907 h 6105653"/>
              <a:gd name="connsiteX54" fmla="*/ 11631215 w 12191999"/>
              <a:gd name="connsiteY54" fmla="*/ 822521 h 6105653"/>
              <a:gd name="connsiteX55" fmla="*/ 11631215 w 12191999"/>
              <a:gd name="connsiteY55" fmla="*/ 996969 h 6105653"/>
              <a:gd name="connsiteX56" fmla="*/ 11684793 w 12191999"/>
              <a:gd name="connsiteY56" fmla="*/ 834151 h 6105653"/>
              <a:gd name="connsiteX57" fmla="*/ 11774090 w 12191999"/>
              <a:gd name="connsiteY57" fmla="*/ 773095 h 6105653"/>
              <a:gd name="connsiteX58" fmla="*/ 11856243 w 12191999"/>
              <a:gd name="connsiteY58" fmla="*/ 793447 h 6105653"/>
              <a:gd name="connsiteX59" fmla="*/ 11831240 w 12191999"/>
              <a:gd name="connsiteY59" fmla="*/ 860319 h 6105653"/>
              <a:gd name="connsiteX60" fmla="*/ 11738371 w 12191999"/>
              <a:gd name="connsiteY60" fmla="*/ 938820 h 6105653"/>
              <a:gd name="connsiteX61" fmla="*/ 11795521 w 12191999"/>
              <a:gd name="connsiteY61" fmla="*/ 956264 h 6105653"/>
              <a:gd name="connsiteX62" fmla="*/ 11838384 w 12191999"/>
              <a:gd name="connsiteY62" fmla="*/ 1002784 h 6105653"/>
              <a:gd name="connsiteX63" fmla="*/ 11816952 w 12191999"/>
              <a:gd name="connsiteY63" fmla="*/ 1270269 h 6105653"/>
              <a:gd name="connsiteX64" fmla="*/ 11999118 w 12191999"/>
              <a:gd name="connsiteY64" fmla="*/ 1092915 h 6105653"/>
              <a:gd name="connsiteX65" fmla="*/ 12027693 w 12191999"/>
              <a:gd name="connsiteY65" fmla="*/ 979524 h 6105653"/>
              <a:gd name="connsiteX66" fmla="*/ 12102703 w 12191999"/>
              <a:gd name="connsiteY66" fmla="*/ 953357 h 6105653"/>
              <a:gd name="connsiteX67" fmla="*/ 12120562 w 12191999"/>
              <a:gd name="connsiteY67" fmla="*/ 1005691 h 6105653"/>
              <a:gd name="connsiteX68" fmla="*/ 12056268 w 12191999"/>
              <a:gd name="connsiteY68" fmla="*/ 1267362 h 6105653"/>
              <a:gd name="connsiteX69" fmla="*/ 12081272 w 12191999"/>
              <a:gd name="connsiteY69" fmla="*/ 1310974 h 6105653"/>
              <a:gd name="connsiteX70" fmla="*/ 12191999 w 12191999"/>
              <a:gd name="connsiteY70" fmla="*/ 1008598 h 6105653"/>
              <a:gd name="connsiteX71" fmla="*/ 12191999 w 12191999"/>
              <a:gd name="connsiteY71" fmla="*/ 6105653 h 6105653"/>
              <a:gd name="connsiteX72" fmla="*/ 0 w 12191999"/>
              <a:gd name="connsiteY72" fmla="*/ 6105653 h 6105653"/>
              <a:gd name="connsiteX73" fmla="*/ 0 w 12191999"/>
              <a:gd name="connsiteY73" fmla="*/ 927116 h 6105653"/>
              <a:gd name="connsiteX74" fmla="*/ 61930 w 12191999"/>
              <a:gd name="connsiteY74" fmla="*/ 902578 h 6105653"/>
              <a:gd name="connsiteX75" fmla="*/ 155971 w 12191999"/>
              <a:gd name="connsiteY75" fmla="*/ 883588 h 6105653"/>
              <a:gd name="connsiteX76" fmla="*/ 277414 w 12191999"/>
              <a:gd name="connsiteY76" fmla="*/ 802179 h 6105653"/>
              <a:gd name="connsiteX77" fmla="*/ 638174 w 12191999"/>
              <a:gd name="connsiteY77" fmla="*/ 430025 h 6105653"/>
              <a:gd name="connsiteX78" fmla="*/ 477440 w 12191999"/>
              <a:gd name="connsiteY78" fmla="*/ 784735 h 6105653"/>
              <a:gd name="connsiteX79" fmla="*/ 827483 w 12191999"/>
              <a:gd name="connsiteY79" fmla="*/ 418395 h 6105653"/>
              <a:gd name="connsiteX80" fmla="*/ 956071 w 12191999"/>
              <a:gd name="connsiteY80" fmla="*/ 241040 h 6105653"/>
              <a:gd name="connsiteX81" fmla="*/ 999268 w 12191999"/>
              <a:gd name="connsiteY81" fmla="*/ 192386 h 6105653"/>
              <a:gd name="connsiteX82" fmla="*/ 1031080 w 12191999"/>
              <a:gd name="connsiteY82" fmla="*/ 197429 h 6105653"/>
              <a:gd name="connsiteX83" fmla="*/ 1048940 w 12191999"/>
              <a:gd name="connsiteY83" fmla="*/ 275930 h 6105653"/>
              <a:gd name="connsiteX84" fmla="*/ 1020365 w 12191999"/>
              <a:gd name="connsiteY84" fmla="*/ 517249 h 6105653"/>
              <a:gd name="connsiteX85" fmla="*/ 1256108 w 12191999"/>
              <a:gd name="connsiteY85" fmla="*/ 217780 h 6105653"/>
              <a:gd name="connsiteX86" fmla="*/ 1220389 w 12191999"/>
              <a:gd name="connsiteY86" fmla="*/ 441654 h 6105653"/>
              <a:gd name="connsiteX87" fmla="*/ 1313258 w 12191999"/>
              <a:gd name="connsiteY87" fmla="*/ 505619 h 6105653"/>
              <a:gd name="connsiteX88" fmla="*/ 1463277 w 12191999"/>
              <a:gd name="connsiteY88" fmla="*/ 610287 h 6105653"/>
              <a:gd name="connsiteX89" fmla="*/ 1545430 w 12191999"/>
              <a:gd name="connsiteY89" fmla="*/ 682974 h 6105653"/>
              <a:gd name="connsiteX90" fmla="*/ 1809749 w 12191999"/>
              <a:gd name="connsiteY90" fmla="*/ 712048 h 6105653"/>
              <a:gd name="connsiteX91" fmla="*/ 2099071 w 12191999"/>
              <a:gd name="connsiteY91" fmla="*/ 650992 h 6105653"/>
              <a:gd name="connsiteX92" fmla="*/ 2245518 w 12191999"/>
              <a:gd name="connsiteY92" fmla="*/ 482359 h 6105653"/>
              <a:gd name="connsiteX93" fmla="*/ 2409824 w 12191999"/>
              <a:gd name="connsiteY93" fmla="*/ 531786 h 6105653"/>
              <a:gd name="connsiteX94" fmla="*/ 2309812 w 12191999"/>
              <a:gd name="connsiteY94" fmla="*/ 889403 h 6105653"/>
              <a:gd name="connsiteX95" fmla="*/ 2699146 w 12191999"/>
              <a:gd name="connsiteY95" fmla="*/ 357339 h 6105653"/>
              <a:gd name="connsiteX96" fmla="*/ 2717006 w 12191999"/>
              <a:gd name="connsiteY96" fmla="*/ 447469 h 6105653"/>
              <a:gd name="connsiteX97" fmla="*/ 2938461 w 12191999"/>
              <a:gd name="connsiteY97" fmla="*/ 770197 h 6105653"/>
              <a:gd name="connsiteX98" fmla="*/ 2949178 w 12191999"/>
              <a:gd name="connsiteY98" fmla="*/ 787642 h 6105653"/>
              <a:gd name="connsiteX99" fmla="*/ 3088480 w 12191999"/>
              <a:gd name="connsiteY99" fmla="*/ 842883 h 6105653"/>
              <a:gd name="connsiteX100" fmla="*/ 3109911 w 12191999"/>
              <a:gd name="connsiteY100" fmla="*/ 1017331 h 6105653"/>
              <a:gd name="connsiteX101" fmla="*/ 3077765 w 12191999"/>
              <a:gd name="connsiteY101" fmla="*/ 1162704 h 6105653"/>
              <a:gd name="connsiteX102" fmla="*/ 3117055 w 12191999"/>
              <a:gd name="connsiteY102" fmla="*/ 1319707 h 6105653"/>
              <a:gd name="connsiteX103" fmla="*/ 3099196 w 12191999"/>
              <a:gd name="connsiteY103" fmla="*/ 1459264 h 6105653"/>
              <a:gd name="connsiteX104" fmla="*/ 3124198 w 12191999"/>
              <a:gd name="connsiteY104" fmla="*/ 1578470 h 6105653"/>
              <a:gd name="connsiteX105" fmla="*/ 3242071 w 12191999"/>
              <a:gd name="connsiteY105" fmla="*/ 1462171 h 6105653"/>
              <a:gd name="connsiteX106" fmla="*/ 3242071 w 12191999"/>
              <a:gd name="connsiteY106" fmla="*/ 1299354 h 6105653"/>
              <a:gd name="connsiteX107" fmla="*/ 3317080 w 12191999"/>
              <a:gd name="connsiteY107" fmla="*/ 1183056 h 6105653"/>
              <a:gd name="connsiteX108" fmla="*/ 3452811 w 12191999"/>
              <a:gd name="connsiteY108" fmla="*/ 1072572 h 6105653"/>
              <a:gd name="connsiteX109" fmla="*/ 3670696 w 12191999"/>
              <a:gd name="connsiteY109" fmla="*/ 682973 h 6105653"/>
              <a:gd name="connsiteX110" fmla="*/ 3752849 w 12191999"/>
              <a:gd name="connsiteY110" fmla="*/ 613194 h 6105653"/>
              <a:gd name="connsiteX111" fmla="*/ 3434952 w 12191999"/>
              <a:gd name="connsiteY111" fmla="*/ 1723843 h 6105653"/>
              <a:gd name="connsiteX112" fmla="*/ 3567111 w 12191999"/>
              <a:gd name="connsiteY112" fmla="*/ 1380763 h 6105653"/>
              <a:gd name="connsiteX113" fmla="*/ 3542109 w 12191999"/>
              <a:gd name="connsiteY113" fmla="*/ 1613360 h 6105653"/>
              <a:gd name="connsiteX114" fmla="*/ 3631405 w 12191999"/>
              <a:gd name="connsiteY114" fmla="*/ 1741287 h 6105653"/>
              <a:gd name="connsiteX115" fmla="*/ 3659980 w 12191999"/>
              <a:gd name="connsiteY115" fmla="*/ 1741287 h 6105653"/>
              <a:gd name="connsiteX116" fmla="*/ 3742133 w 12191999"/>
              <a:gd name="connsiteY116" fmla="*/ 1645341 h 6105653"/>
              <a:gd name="connsiteX117" fmla="*/ 3795712 w 12191999"/>
              <a:gd name="connsiteY117" fmla="*/ 1590100 h 6105653"/>
              <a:gd name="connsiteX118" fmla="*/ 3988593 w 12191999"/>
              <a:gd name="connsiteY118" fmla="*/ 1438912 h 6105653"/>
              <a:gd name="connsiteX119" fmla="*/ 4010024 w 12191999"/>
              <a:gd name="connsiteY119" fmla="*/ 1546488 h 6105653"/>
              <a:gd name="connsiteX120" fmla="*/ 4049315 w 12191999"/>
              <a:gd name="connsiteY120" fmla="*/ 1587192 h 6105653"/>
              <a:gd name="connsiteX121" fmla="*/ 4106465 w 12191999"/>
              <a:gd name="connsiteY121" fmla="*/ 1558118 h 6105653"/>
              <a:gd name="connsiteX122" fmla="*/ 4281487 w 12191999"/>
              <a:gd name="connsiteY122" fmla="*/ 1223760 h 6105653"/>
              <a:gd name="connsiteX123" fmla="*/ 4417219 w 12191999"/>
              <a:gd name="connsiteY123" fmla="*/ 1197593 h 6105653"/>
              <a:gd name="connsiteX124" fmla="*/ 4438649 w 12191999"/>
              <a:gd name="connsiteY124" fmla="*/ 1261557 h 6105653"/>
              <a:gd name="connsiteX125" fmla="*/ 4427935 w 12191999"/>
              <a:gd name="connsiteY125" fmla="*/ 1334243 h 6105653"/>
              <a:gd name="connsiteX126" fmla="*/ 4535090 w 12191999"/>
              <a:gd name="connsiteY126" fmla="*/ 1276094 h 6105653"/>
              <a:gd name="connsiteX127" fmla="*/ 4642246 w 12191999"/>
              <a:gd name="connsiteY127" fmla="*/ 1040590 h 6105653"/>
              <a:gd name="connsiteX128" fmla="*/ 4699396 w 12191999"/>
              <a:gd name="connsiteY128" fmla="*/ 996979 h 6105653"/>
              <a:gd name="connsiteX129" fmla="*/ 4727971 w 12191999"/>
              <a:gd name="connsiteY129" fmla="*/ 1055128 h 6105653"/>
              <a:gd name="connsiteX130" fmla="*/ 4738688 w 12191999"/>
              <a:gd name="connsiteY130" fmla="*/ 1098740 h 6105653"/>
              <a:gd name="connsiteX131" fmla="*/ 5185172 w 12191999"/>
              <a:gd name="connsiteY131" fmla="*/ 197429 h 6105653"/>
              <a:gd name="connsiteX132" fmla="*/ 5188744 w 12191999"/>
              <a:gd name="connsiteY132" fmla="*/ 400950 h 6105653"/>
              <a:gd name="connsiteX133" fmla="*/ 5117306 w 12191999"/>
              <a:gd name="connsiteY133" fmla="*/ 601565 h 6105653"/>
              <a:gd name="connsiteX134" fmla="*/ 5128021 w 12191999"/>
              <a:gd name="connsiteY134" fmla="*/ 813809 h 6105653"/>
              <a:gd name="connsiteX135" fmla="*/ 5092302 w 12191999"/>
              <a:gd name="connsiteY135" fmla="*/ 1014423 h 6105653"/>
              <a:gd name="connsiteX136" fmla="*/ 5092302 w 12191999"/>
              <a:gd name="connsiteY136" fmla="*/ 1188871 h 6105653"/>
              <a:gd name="connsiteX137" fmla="*/ 5145880 w 12191999"/>
              <a:gd name="connsiteY137" fmla="*/ 1026053 h 6105653"/>
              <a:gd name="connsiteX138" fmla="*/ 5235177 w 12191999"/>
              <a:gd name="connsiteY138" fmla="*/ 964997 h 6105653"/>
              <a:gd name="connsiteX139" fmla="*/ 5317331 w 12191999"/>
              <a:gd name="connsiteY139" fmla="*/ 985349 h 6105653"/>
              <a:gd name="connsiteX140" fmla="*/ 5292327 w 12191999"/>
              <a:gd name="connsiteY140" fmla="*/ 1052221 h 6105653"/>
              <a:gd name="connsiteX141" fmla="*/ 5199458 w 12191999"/>
              <a:gd name="connsiteY141" fmla="*/ 1130722 h 6105653"/>
              <a:gd name="connsiteX142" fmla="*/ 5256608 w 12191999"/>
              <a:gd name="connsiteY142" fmla="*/ 1148166 h 6105653"/>
              <a:gd name="connsiteX143" fmla="*/ 5299471 w 12191999"/>
              <a:gd name="connsiteY143" fmla="*/ 1194686 h 6105653"/>
              <a:gd name="connsiteX144" fmla="*/ 5278039 w 12191999"/>
              <a:gd name="connsiteY144" fmla="*/ 1462171 h 6105653"/>
              <a:gd name="connsiteX145" fmla="*/ 5460205 w 12191999"/>
              <a:gd name="connsiteY145" fmla="*/ 1284817 h 6105653"/>
              <a:gd name="connsiteX146" fmla="*/ 5488780 w 12191999"/>
              <a:gd name="connsiteY146" fmla="*/ 1171426 h 6105653"/>
              <a:gd name="connsiteX147" fmla="*/ 5539513 w 12191999"/>
              <a:gd name="connsiteY147" fmla="*/ 1140353 h 6105653"/>
              <a:gd name="connsiteX148" fmla="*/ 5552720 w 12191999"/>
              <a:gd name="connsiteY148" fmla="*/ 1143022 h 6105653"/>
              <a:gd name="connsiteX149" fmla="*/ 5574208 w 12191999"/>
              <a:gd name="connsiteY149" fmla="*/ 1115811 h 6105653"/>
              <a:gd name="connsiteX150" fmla="*/ 5734050 w 12191999"/>
              <a:gd name="connsiteY150" fmla="*/ 1075470 h 6105653"/>
              <a:gd name="connsiteX151" fmla="*/ 5798343 w 12191999"/>
              <a:gd name="connsiteY151" fmla="*/ 1020228 h 6105653"/>
              <a:gd name="connsiteX152" fmla="*/ 5884068 w 12191999"/>
              <a:gd name="connsiteY152" fmla="*/ 883578 h 6105653"/>
              <a:gd name="connsiteX153" fmla="*/ 6066234 w 12191999"/>
              <a:gd name="connsiteY153" fmla="*/ 645166 h 6105653"/>
              <a:gd name="connsiteX154" fmla="*/ 6109096 w 12191999"/>
              <a:gd name="connsiteY154" fmla="*/ 732391 h 6105653"/>
              <a:gd name="connsiteX155" fmla="*/ 5998368 w 12191999"/>
              <a:gd name="connsiteY155" fmla="*/ 985338 h 6105653"/>
              <a:gd name="connsiteX156" fmla="*/ 5969793 w 12191999"/>
              <a:gd name="connsiteY156" fmla="*/ 1168509 h 6105653"/>
              <a:gd name="connsiteX157" fmla="*/ 6162674 w 12191999"/>
              <a:gd name="connsiteY157" fmla="*/ 909745 h 6105653"/>
              <a:gd name="connsiteX158" fmla="*/ 6412705 w 12191999"/>
              <a:gd name="connsiteY158" fmla="*/ 659704 h 6105653"/>
              <a:gd name="connsiteX159" fmla="*/ 6366271 w 12191999"/>
              <a:gd name="connsiteY159" fmla="*/ 851596 h 6105653"/>
              <a:gd name="connsiteX160" fmla="*/ 6398418 w 12191999"/>
              <a:gd name="connsiteY160" fmla="*/ 860319 h 6105653"/>
              <a:gd name="connsiteX161" fmla="*/ 6694884 w 12191999"/>
              <a:gd name="connsiteY161" fmla="*/ 691686 h 6105653"/>
              <a:gd name="connsiteX162" fmla="*/ 6816327 w 12191999"/>
              <a:gd name="connsiteY162" fmla="*/ 610277 h 6105653"/>
              <a:gd name="connsiteX163" fmla="*/ 7177087 w 12191999"/>
              <a:gd name="connsiteY163" fmla="*/ 238123 h 6105653"/>
              <a:gd name="connsiteX164" fmla="*/ 7016353 w 12191999"/>
              <a:gd name="connsiteY164" fmla="*/ 592833 h 6105653"/>
              <a:gd name="connsiteX165" fmla="*/ 7366396 w 12191999"/>
              <a:gd name="connsiteY165" fmla="*/ 226493 h 6105653"/>
              <a:gd name="connsiteX166" fmla="*/ 7494984 w 12191999"/>
              <a:gd name="connsiteY166" fmla="*/ 49138 h 6105653"/>
              <a:gd name="connsiteX167" fmla="*/ 7538181 w 12191999"/>
              <a:gd name="connsiteY167" fmla="*/ 484 h 6105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12191999" h="6105653">
                <a:moveTo>
                  <a:pt x="7538181" y="484"/>
                </a:moveTo>
                <a:cubicBezTo>
                  <a:pt x="7546999" y="-833"/>
                  <a:pt x="7557492" y="439"/>
                  <a:pt x="7569993" y="5527"/>
                </a:cubicBezTo>
                <a:cubicBezTo>
                  <a:pt x="7612855" y="22971"/>
                  <a:pt x="7598567" y="54953"/>
                  <a:pt x="7587853" y="84028"/>
                </a:cubicBezTo>
                <a:cubicBezTo>
                  <a:pt x="7559278" y="153806"/>
                  <a:pt x="7559278" y="229401"/>
                  <a:pt x="7559278" y="325347"/>
                </a:cubicBezTo>
                <a:cubicBezTo>
                  <a:pt x="7695009" y="243938"/>
                  <a:pt x="7652146" y="95658"/>
                  <a:pt x="7795021" y="25878"/>
                </a:cubicBezTo>
                <a:cubicBezTo>
                  <a:pt x="7820024" y="113102"/>
                  <a:pt x="7770018" y="179974"/>
                  <a:pt x="7759302" y="249752"/>
                </a:cubicBezTo>
                <a:cubicBezTo>
                  <a:pt x="7748587" y="313717"/>
                  <a:pt x="7773590" y="328254"/>
                  <a:pt x="7852171" y="313717"/>
                </a:cubicBezTo>
                <a:cubicBezTo>
                  <a:pt x="7973615" y="290457"/>
                  <a:pt x="8034337" y="325347"/>
                  <a:pt x="8002190" y="418385"/>
                </a:cubicBezTo>
                <a:cubicBezTo>
                  <a:pt x="7970043" y="505609"/>
                  <a:pt x="8016478" y="514331"/>
                  <a:pt x="8084343" y="491072"/>
                </a:cubicBezTo>
                <a:cubicBezTo>
                  <a:pt x="8184355" y="456182"/>
                  <a:pt x="8262937" y="493979"/>
                  <a:pt x="8348662" y="520146"/>
                </a:cubicBezTo>
                <a:cubicBezTo>
                  <a:pt x="8477249" y="560851"/>
                  <a:pt x="8541543" y="543406"/>
                  <a:pt x="8637984" y="459090"/>
                </a:cubicBezTo>
                <a:cubicBezTo>
                  <a:pt x="8691561" y="409663"/>
                  <a:pt x="8737996" y="360236"/>
                  <a:pt x="8784431" y="290457"/>
                </a:cubicBezTo>
                <a:cubicBezTo>
                  <a:pt x="8809434" y="450367"/>
                  <a:pt x="8895158" y="284642"/>
                  <a:pt x="8948737" y="339884"/>
                </a:cubicBezTo>
                <a:cubicBezTo>
                  <a:pt x="8970168" y="453274"/>
                  <a:pt x="8798717" y="543406"/>
                  <a:pt x="8848725" y="697501"/>
                </a:cubicBezTo>
                <a:cubicBezTo>
                  <a:pt x="8995171" y="511424"/>
                  <a:pt x="9041606" y="302087"/>
                  <a:pt x="9238059" y="165437"/>
                </a:cubicBezTo>
                <a:cubicBezTo>
                  <a:pt x="9280921" y="197419"/>
                  <a:pt x="9238059" y="229401"/>
                  <a:pt x="9255919" y="255567"/>
                </a:cubicBezTo>
                <a:cubicBezTo>
                  <a:pt x="9266634" y="255567"/>
                  <a:pt x="9198767" y="560851"/>
                  <a:pt x="9477374" y="578295"/>
                </a:cubicBezTo>
                <a:cubicBezTo>
                  <a:pt x="9477374" y="584110"/>
                  <a:pt x="9477374" y="589925"/>
                  <a:pt x="9488091" y="595740"/>
                </a:cubicBezTo>
                <a:cubicBezTo>
                  <a:pt x="9527380" y="627722"/>
                  <a:pt x="9620249" y="598648"/>
                  <a:pt x="9627393" y="650981"/>
                </a:cubicBezTo>
                <a:cubicBezTo>
                  <a:pt x="9634537" y="709131"/>
                  <a:pt x="9666684" y="764373"/>
                  <a:pt x="9648824" y="825429"/>
                </a:cubicBezTo>
                <a:cubicBezTo>
                  <a:pt x="9634537" y="871948"/>
                  <a:pt x="9616678" y="921374"/>
                  <a:pt x="9616678" y="970802"/>
                </a:cubicBezTo>
                <a:cubicBezTo>
                  <a:pt x="9616678" y="1023136"/>
                  <a:pt x="9495233" y="1095822"/>
                  <a:pt x="9655968" y="1127805"/>
                </a:cubicBezTo>
                <a:cubicBezTo>
                  <a:pt x="9663111" y="1127805"/>
                  <a:pt x="9645252" y="1217935"/>
                  <a:pt x="9638109" y="1267362"/>
                </a:cubicBezTo>
                <a:cubicBezTo>
                  <a:pt x="9630965" y="1308066"/>
                  <a:pt x="9598818" y="1357494"/>
                  <a:pt x="9663111" y="1386568"/>
                </a:cubicBezTo>
                <a:cubicBezTo>
                  <a:pt x="9702403" y="1401105"/>
                  <a:pt x="9773840" y="1331326"/>
                  <a:pt x="9780984" y="1270269"/>
                </a:cubicBezTo>
                <a:cubicBezTo>
                  <a:pt x="9788127" y="1215028"/>
                  <a:pt x="9795271" y="1159787"/>
                  <a:pt x="9780984" y="1107452"/>
                </a:cubicBezTo>
                <a:cubicBezTo>
                  <a:pt x="9763125" y="1043488"/>
                  <a:pt x="9791699" y="1008598"/>
                  <a:pt x="9855993" y="991154"/>
                </a:cubicBezTo>
                <a:cubicBezTo>
                  <a:pt x="9923858" y="970802"/>
                  <a:pt x="9959577" y="933005"/>
                  <a:pt x="9991724" y="880670"/>
                </a:cubicBezTo>
                <a:cubicBezTo>
                  <a:pt x="10070305" y="752742"/>
                  <a:pt x="10163174" y="630630"/>
                  <a:pt x="10209609" y="491071"/>
                </a:cubicBezTo>
                <a:cubicBezTo>
                  <a:pt x="10216753" y="464905"/>
                  <a:pt x="10231040" y="432923"/>
                  <a:pt x="10291762" y="421292"/>
                </a:cubicBezTo>
                <a:cubicBezTo>
                  <a:pt x="10198893" y="799262"/>
                  <a:pt x="9959577" y="1142341"/>
                  <a:pt x="9973865" y="1531941"/>
                </a:cubicBezTo>
                <a:cubicBezTo>
                  <a:pt x="10048874" y="1427272"/>
                  <a:pt x="10052446" y="1302252"/>
                  <a:pt x="10106024" y="1188861"/>
                </a:cubicBezTo>
                <a:cubicBezTo>
                  <a:pt x="10145315" y="1270269"/>
                  <a:pt x="10102453" y="1345863"/>
                  <a:pt x="10081022" y="1421458"/>
                </a:cubicBezTo>
                <a:cubicBezTo>
                  <a:pt x="10063162" y="1485421"/>
                  <a:pt x="10059590" y="1543570"/>
                  <a:pt x="10170318" y="1549385"/>
                </a:cubicBezTo>
                <a:cubicBezTo>
                  <a:pt x="10181034" y="1549385"/>
                  <a:pt x="10188178" y="1549385"/>
                  <a:pt x="10198893" y="1549385"/>
                </a:cubicBezTo>
                <a:cubicBezTo>
                  <a:pt x="10245327" y="1526126"/>
                  <a:pt x="10266759" y="1494144"/>
                  <a:pt x="10281046" y="1453439"/>
                </a:cubicBezTo>
                <a:cubicBezTo>
                  <a:pt x="10288190" y="1430180"/>
                  <a:pt x="10302477" y="1398198"/>
                  <a:pt x="10334625" y="1398198"/>
                </a:cubicBezTo>
                <a:cubicBezTo>
                  <a:pt x="10456068" y="1401105"/>
                  <a:pt x="10491787" y="1322604"/>
                  <a:pt x="10527506" y="1247010"/>
                </a:cubicBezTo>
                <a:cubicBezTo>
                  <a:pt x="10588228" y="1287714"/>
                  <a:pt x="10545365" y="1322604"/>
                  <a:pt x="10548937" y="1354586"/>
                </a:cubicBezTo>
                <a:cubicBezTo>
                  <a:pt x="10552509" y="1374938"/>
                  <a:pt x="10556080" y="1395290"/>
                  <a:pt x="10588228" y="1395290"/>
                </a:cubicBezTo>
                <a:cubicBezTo>
                  <a:pt x="10613230" y="1395290"/>
                  <a:pt x="10645378" y="1386568"/>
                  <a:pt x="10645378" y="1366216"/>
                </a:cubicBezTo>
                <a:cubicBezTo>
                  <a:pt x="10648949" y="1238288"/>
                  <a:pt x="10820400" y="1165601"/>
                  <a:pt x="10820400" y="1031858"/>
                </a:cubicBezTo>
                <a:cubicBezTo>
                  <a:pt x="10820400" y="950449"/>
                  <a:pt x="10916840" y="1072563"/>
                  <a:pt x="10956131" y="1005691"/>
                </a:cubicBezTo>
                <a:cubicBezTo>
                  <a:pt x="10966847" y="991154"/>
                  <a:pt x="10981133" y="1046395"/>
                  <a:pt x="10977562" y="1069655"/>
                </a:cubicBezTo>
                <a:cubicBezTo>
                  <a:pt x="10973991" y="1092915"/>
                  <a:pt x="10948987" y="1113267"/>
                  <a:pt x="10966847" y="1142341"/>
                </a:cubicBezTo>
                <a:cubicBezTo>
                  <a:pt x="11031140" y="1156879"/>
                  <a:pt x="11056143" y="1119081"/>
                  <a:pt x="11074003" y="1084192"/>
                </a:cubicBezTo>
                <a:cubicBezTo>
                  <a:pt x="11116865" y="1008598"/>
                  <a:pt x="11166871" y="933005"/>
                  <a:pt x="11181159" y="848688"/>
                </a:cubicBezTo>
                <a:cubicBezTo>
                  <a:pt x="11184730" y="819614"/>
                  <a:pt x="11202590" y="802169"/>
                  <a:pt x="11238309" y="805077"/>
                </a:cubicBezTo>
                <a:cubicBezTo>
                  <a:pt x="11284744" y="810891"/>
                  <a:pt x="11270456" y="839966"/>
                  <a:pt x="11266884" y="863226"/>
                </a:cubicBezTo>
                <a:cubicBezTo>
                  <a:pt x="11263312" y="877763"/>
                  <a:pt x="11252596" y="892300"/>
                  <a:pt x="11277600" y="906838"/>
                </a:cubicBezTo>
                <a:cubicBezTo>
                  <a:pt x="11531203" y="566666"/>
                  <a:pt x="11516915" y="386403"/>
                  <a:pt x="11724084" y="5527"/>
                </a:cubicBezTo>
                <a:cubicBezTo>
                  <a:pt x="11763375" y="89842"/>
                  <a:pt x="11734800" y="150899"/>
                  <a:pt x="11727656" y="209048"/>
                </a:cubicBezTo>
                <a:cubicBezTo>
                  <a:pt x="11709796" y="354421"/>
                  <a:pt x="11677649" y="264290"/>
                  <a:pt x="11656218" y="409663"/>
                </a:cubicBezTo>
                <a:cubicBezTo>
                  <a:pt x="11645503" y="479442"/>
                  <a:pt x="11609784" y="543406"/>
                  <a:pt x="11666934" y="621907"/>
                </a:cubicBezTo>
                <a:cubicBezTo>
                  <a:pt x="11706225" y="674241"/>
                  <a:pt x="11663362" y="758557"/>
                  <a:pt x="11631215" y="822521"/>
                </a:cubicBezTo>
                <a:cubicBezTo>
                  <a:pt x="11602640" y="874856"/>
                  <a:pt x="11595497" y="927190"/>
                  <a:pt x="11631215" y="996969"/>
                </a:cubicBezTo>
                <a:cubicBezTo>
                  <a:pt x="11652646" y="933005"/>
                  <a:pt x="11670505" y="883578"/>
                  <a:pt x="11684793" y="834151"/>
                </a:cubicBezTo>
                <a:cubicBezTo>
                  <a:pt x="11695509" y="793447"/>
                  <a:pt x="11720512" y="770187"/>
                  <a:pt x="11774090" y="773095"/>
                </a:cubicBezTo>
                <a:cubicBezTo>
                  <a:pt x="11802665" y="773095"/>
                  <a:pt x="11841956" y="764373"/>
                  <a:pt x="11856243" y="793447"/>
                </a:cubicBezTo>
                <a:cubicBezTo>
                  <a:pt x="11870531" y="816706"/>
                  <a:pt x="11856243" y="848688"/>
                  <a:pt x="11831240" y="860319"/>
                </a:cubicBezTo>
                <a:cubicBezTo>
                  <a:pt x="11784806" y="874856"/>
                  <a:pt x="11741944" y="889393"/>
                  <a:pt x="11738371" y="938820"/>
                </a:cubicBezTo>
                <a:cubicBezTo>
                  <a:pt x="11731228" y="1005691"/>
                  <a:pt x="11759802" y="967894"/>
                  <a:pt x="11795521" y="956264"/>
                </a:cubicBezTo>
                <a:cubicBezTo>
                  <a:pt x="11834812" y="944634"/>
                  <a:pt x="11845527" y="979524"/>
                  <a:pt x="11838384" y="1002784"/>
                </a:cubicBezTo>
                <a:cubicBezTo>
                  <a:pt x="11806237" y="1090007"/>
                  <a:pt x="11863387" y="1180138"/>
                  <a:pt x="11816952" y="1270269"/>
                </a:cubicBezTo>
                <a:cubicBezTo>
                  <a:pt x="11931252" y="1247010"/>
                  <a:pt x="11981259" y="1197583"/>
                  <a:pt x="11999118" y="1092915"/>
                </a:cubicBezTo>
                <a:cubicBezTo>
                  <a:pt x="12002690" y="1055118"/>
                  <a:pt x="11995547" y="1014413"/>
                  <a:pt x="12027693" y="979524"/>
                </a:cubicBezTo>
                <a:cubicBezTo>
                  <a:pt x="12045553" y="959172"/>
                  <a:pt x="12066984" y="938820"/>
                  <a:pt x="12102703" y="953357"/>
                </a:cubicBezTo>
                <a:cubicBezTo>
                  <a:pt x="12127705" y="962080"/>
                  <a:pt x="12127705" y="985338"/>
                  <a:pt x="12120562" y="1005691"/>
                </a:cubicBezTo>
                <a:cubicBezTo>
                  <a:pt x="12081272" y="1090007"/>
                  <a:pt x="12070555" y="1180138"/>
                  <a:pt x="12056268" y="1267362"/>
                </a:cubicBezTo>
                <a:cubicBezTo>
                  <a:pt x="12052697" y="1281899"/>
                  <a:pt x="12045553" y="1296437"/>
                  <a:pt x="12081272" y="1310974"/>
                </a:cubicBezTo>
                <a:cubicBezTo>
                  <a:pt x="12113418" y="1209213"/>
                  <a:pt x="12156280" y="1110359"/>
                  <a:pt x="12191999" y="1008598"/>
                </a:cubicBezTo>
                <a:lnTo>
                  <a:pt x="12191999" y="6105653"/>
                </a:lnTo>
                <a:lnTo>
                  <a:pt x="0" y="6105653"/>
                </a:lnTo>
                <a:lnTo>
                  <a:pt x="0" y="927116"/>
                </a:lnTo>
                <a:lnTo>
                  <a:pt x="61930" y="902578"/>
                </a:lnTo>
                <a:cubicBezTo>
                  <a:pt x="91454" y="894128"/>
                  <a:pt x="122931" y="887949"/>
                  <a:pt x="155971" y="883588"/>
                </a:cubicBezTo>
                <a:cubicBezTo>
                  <a:pt x="223837" y="877773"/>
                  <a:pt x="245268" y="839976"/>
                  <a:pt x="277414" y="802179"/>
                </a:cubicBezTo>
                <a:cubicBezTo>
                  <a:pt x="388143" y="674251"/>
                  <a:pt x="488155" y="537601"/>
                  <a:pt x="638174" y="430025"/>
                </a:cubicBezTo>
                <a:cubicBezTo>
                  <a:pt x="620315" y="555046"/>
                  <a:pt x="520302" y="653899"/>
                  <a:pt x="477440" y="784735"/>
                </a:cubicBezTo>
                <a:cubicBezTo>
                  <a:pt x="641746" y="680066"/>
                  <a:pt x="727471" y="543415"/>
                  <a:pt x="827483" y="418395"/>
                </a:cubicBezTo>
                <a:cubicBezTo>
                  <a:pt x="873917" y="360246"/>
                  <a:pt x="931068" y="307912"/>
                  <a:pt x="956071" y="241040"/>
                </a:cubicBezTo>
                <a:cubicBezTo>
                  <a:pt x="961429" y="223595"/>
                  <a:pt x="972814" y="196338"/>
                  <a:pt x="999268" y="192386"/>
                </a:cubicBezTo>
                <a:cubicBezTo>
                  <a:pt x="1008086" y="191069"/>
                  <a:pt x="1018579" y="192341"/>
                  <a:pt x="1031080" y="197429"/>
                </a:cubicBezTo>
                <a:cubicBezTo>
                  <a:pt x="1073942" y="214873"/>
                  <a:pt x="1059654" y="246855"/>
                  <a:pt x="1048940" y="275930"/>
                </a:cubicBezTo>
                <a:cubicBezTo>
                  <a:pt x="1020365" y="345708"/>
                  <a:pt x="1020365" y="421303"/>
                  <a:pt x="1020365" y="517249"/>
                </a:cubicBezTo>
                <a:cubicBezTo>
                  <a:pt x="1156096" y="435840"/>
                  <a:pt x="1113233" y="287560"/>
                  <a:pt x="1256108" y="217780"/>
                </a:cubicBezTo>
                <a:cubicBezTo>
                  <a:pt x="1281111" y="305004"/>
                  <a:pt x="1231105" y="371876"/>
                  <a:pt x="1220389" y="441654"/>
                </a:cubicBezTo>
                <a:cubicBezTo>
                  <a:pt x="1209674" y="505619"/>
                  <a:pt x="1234677" y="520156"/>
                  <a:pt x="1313258" y="505619"/>
                </a:cubicBezTo>
                <a:cubicBezTo>
                  <a:pt x="1434702" y="482359"/>
                  <a:pt x="1495424" y="517249"/>
                  <a:pt x="1463277" y="610287"/>
                </a:cubicBezTo>
                <a:cubicBezTo>
                  <a:pt x="1431130" y="697511"/>
                  <a:pt x="1477565" y="706233"/>
                  <a:pt x="1545430" y="682974"/>
                </a:cubicBezTo>
                <a:cubicBezTo>
                  <a:pt x="1645442" y="648084"/>
                  <a:pt x="1724024" y="685881"/>
                  <a:pt x="1809749" y="712048"/>
                </a:cubicBezTo>
                <a:cubicBezTo>
                  <a:pt x="1938336" y="752753"/>
                  <a:pt x="2002630" y="735308"/>
                  <a:pt x="2099071" y="650992"/>
                </a:cubicBezTo>
                <a:cubicBezTo>
                  <a:pt x="2152648" y="601565"/>
                  <a:pt x="2199083" y="552138"/>
                  <a:pt x="2245518" y="482359"/>
                </a:cubicBezTo>
                <a:cubicBezTo>
                  <a:pt x="2270521" y="642269"/>
                  <a:pt x="2356245" y="476544"/>
                  <a:pt x="2409824" y="531786"/>
                </a:cubicBezTo>
                <a:cubicBezTo>
                  <a:pt x="2431255" y="645176"/>
                  <a:pt x="2259804" y="735308"/>
                  <a:pt x="2309812" y="889403"/>
                </a:cubicBezTo>
                <a:cubicBezTo>
                  <a:pt x="2456258" y="703326"/>
                  <a:pt x="2502693" y="493989"/>
                  <a:pt x="2699146" y="357339"/>
                </a:cubicBezTo>
                <a:cubicBezTo>
                  <a:pt x="2742008" y="389321"/>
                  <a:pt x="2699146" y="421303"/>
                  <a:pt x="2717006" y="447469"/>
                </a:cubicBezTo>
                <a:cubicBezTo>
                  <a:pt x="2727721" y="447469"/>
                  <a:pt x="2659854" y="752753"/>
                  <a:pt x="2938461" y="770197"/>
                </a:cubicBezTo>
                <a:cubicBezTo>
                  <a:pt x="2938461" y="776012"/>
                  <a:pt x="2938461" y="781827"/>
                  <a:pt x="2949178" y="787642"/>
                </a:cubicBezTo>
                <a:cubicBezTo>
                  <a:pt x="2988467" y="819624"/>
                  <a:pt x="3081336" y="790550"/>
                  <a:pt x="3088480" y="842883"/>
                </a:cubicBezTo>
                <a:cubicBezTo>
                  <a:pt x="3095624" y="901033"/>
                  <a:pt x="3127771" y="956275"/>
                  <a:pt x="3109911" y="1017331"/>
                </a:cubicBezTo>
                <a:cubicBezTo>
                  <a:pt x="3095624" y="1063850"/>
                  <a:pt x="3077765" y="1113276"/>
                  <a:pt x="3077765" y="1162704"/>
                </a:cubicBezTo>
                <a:cubicBezTo>
                  <a:pt x="3077765" y="1215038"/>
                  <a:pt x="2956320" y="1287724"/>
                  <a:pt x="3117055" y="1319707"/>
                </a:cubicBezTo>
                <a:cubicBezTo>
                  <a:pt x="3124198" y="1319707"/>
                  <a:pt x="3106339" y="1409837"/>
                  <a:pt x="3099196" y="1459264"/>
                </a:cubicBezTo>
                <a:cubicBezTo>
                  <a:pt x="3092052" y="1499968"/>
                  <a:pt x="3059905" y="1549396"/>
                  <a:pt x="3124198" y="1578470"/>
                </a:cubicBezTo>
                <a:cubicBezTo>
                  <a:pt x="3163490" y="1593007"/>
                  <a:pt x="3234927" y="1523228"/>
                  <a:pt x="3242071" y="1462171"/>
                </a:cubicBezTo>
                <a:cubicBezTo>
                  <a:pt x="3249214" y="1406930"/>
                  <a:pt x="3256358" y="1351689"/>
                  <a:pt x="3242071" y="1299354"/>
                </a:cubicBezTo>
                <a:cubicBezTo>
                  <a:pt x="3224212" y="1235390"/>
                  <a:pt x="3252786" y="1200500"/>
                  <a:pt x="3317080" y="1183056"/>
                </a:cubicBezTo>
                <a:cubicBezTo>
                  <a:pt x="3384945" y="1162704"/>
                  <a:pt x="3420664" y="1124907"/>
                  <a:pt x="3452811" y="1072572"/>
                </a:cubicBezTo>
                <a:cubicBezTo>
                  <a:pt x="3531392" y="944644"/>
                  <a:pt x="3624261" y="822532"/>
                  <a:pt x="3670696" y="682973"/>
                </a:cubicBezTo>
                <a:cubicBezTo>
                  <a:pt x="3677840" y="656807"/>
                  <a:pt x="3692127" y="624825"/>
                  <a:pt x="3752849" y="613194"/>
                </a:cubicBezTo>
                <a:cubicBezTo>
                  <a:pt x="3659980" y="991164"/>
                  <a:pt x="3420664" y="1334243"/>
                  <a:pt x="3434952" y="1723843"/>
                </a:cubicBezTo>
                <a:cubicBezTo>
                  <a:pt x="3509961" y="1619174"/>
                  <a:pt x="3513533" y="1494154"/>
                  <a:pt x="3567111" y="1380763"/>
                </a:cubicBezTo>
                <a:cubicBezTo>
                  <a:pt x="3606402" y="1462171"/>
                  <a:pt x="3563540" y="1537765"/>
                  <a:pt x="3542109" y="1613360"/>
                </a:cubicBezTo>
                <a:cubicBezTo>
                  <a:pt x="3524249" y="1677323"/>
                  <a:pt x="3520677" y="1735472"/>
                  <a:pt x="3631405" y="1741287"/>
                </a:cubicBezTo>
                <a:cubicBezTo>
                  <a:pt x="3642121" y="1741287"/>
                  <a:pt x="3649265" y="1741287"/>
                  <a:pt x="3659980" y="1741287"/>
                </a:cubicBezTo>
                <a:cubicBezTo>
                  <a:pt x="3706414" y="1718028"/>
                  <a:pt x="3727846" y="1686046"/>
                  <a:pt x="3742133" y="1645341"/>
                </a:cubicBezTo>
                <a:cubicBezTo>
                  <a:pt x="3749277" y="1622082"/>
                  <a:pt x="3763564" y="1590100"/>
                  <a:pt x="3795712" y="1590100"/>
                </a:cubicBezTo>
                <a:cubicBezTo>
                  <a:pt x="3917155" y="1593007"/>
                  <a:pt x="3952874" y="1514506"/>
                  <a:pt x="3988593" y="1438912"/>
                </a:cubicBezTo>
                <a:cubicBezTo>
                  <a:pt x="4049315" y="1479616"/>
                  <a:pt x="4006452" y="1514506"/>
                  <a:pt x="4010024" y="1546488"/>
                </a:cubicBezTo>
                <a:cubicBezTo>
                  <a:pt x="4013596" y="1566840"/>
                  <a:pt x="4017167" y="1587192"/>
                  <a:pt x="4049315" y="1587192"/>
                </a:cubicBezTo>
                <a:cubicBezTo>
                  <a:pt x="4074317" y="1587192"/>
                  <a:pt x="4106465" y="1578470"/>
                  <a:pt x="4106465" y="1558118"/>
                </a:cubicBezTo>
                <a:cubicBezTo>
                  <a:pt x="4110036" y="1430190"/>
                  <a:pt x="4281487" y="1357503"/>
                  <a:pt x="4281487" y="1223760"/>
                </a:cubicBezTo>
                <a:cubicBezTo>
                  <a:pt x="4281487" y="1142351"/>
                  <a:pt x="4377927" y="1264465"/>
                  <a:pt x="4417219" y="1197593"/>
                </a:cubicBezTo>
                <a:cubicBezTo>
                  <a:pt x="4427935" y="1183056"/>
                  <a:pt x="4442220" y="1238297"/>
                  <a:pt x="4438649" y="1261557"/>
                </a:cubicBezTo>
                <a:cubicBezTo>
                  <a:pt x="4435078" y="1284817"/>
                  <a:pt x="4410074" y="1305169"/>
                  <a:pt x="4427935" y="1334243"/>
                </a:cubicBezTo>
                <a:cubicBezTo>
                  <a:pt x="4492228" y="1348781"/>
                  <a:pt x="4517230" y="1310983"/>
                  <a:pt x="4535090" y="1276094"/>
                </a:cubicBezTo>
                <a:cubicBezTo>
                  <a:pt x="4577952" y="1200500"/>
                  <a:pt x="4627958" y="1124907"/>
                  <a:pt x="4642246" y="1040590"/>
                </a:cubicBezTo>
                <a:cubicBezTo>
                  <a:pt x="4645817" y="1011516"/>
                  <a:pt x="4663677" y="994071"/>
                  <a:pt x="4699396" y="996979"/>
                </a:cubicBezTo>
                <a:cubicBezTo>
                  <a:pt x="4745832" y="1002793"/>
                  <a:pt x="4731544" y="1031868"/>
                  <a:pt x="4727971" y="1055128"/>
                </a:cubicBezTo>
                <a:cubicBezTo>
                  <a:pt x="4724399" y="1069665"/>
                  <a:pt x="4713683" y="1084202"/>
                  <a:pt x="4738688" y="1098740"/>
                </a:cubicBezTo>
                <a:cubicBezTo>
                  <a:pt x="4992291" y="758568"/>
                  <a:pt x="4978002" y="578305"/>
                  <a:pt x="5185172" y="197429"/>
                </a:cubicBezTo>
                <a:cubicBezTo>
                  <a:pt x="5224462" y="281744"/>
                  <a:pt x="5195887" y="342801"/>
                  <a:pt x="5188744" y="400950"/>
                </a:cubicBezTo>
                <a:cubicBezTo>
                  <a:pt x="5170883" y="546323"/>
                  <a:pt x="5138736" y="456192"/>
                  <a:pt x="5117306" y="601565"/>
                </a:cubicBezTo>
                <a:cubicBezTo>
                  <a:pt x="5106590" y="671344"/>
                  <a:pt x="5070871" y="735308"/>
                  <a:pt x="5128021" y="813809"/>
                </a:cubicBezTo>
                <a:cubicBezTo>
                  <a:pt x="5167312" y="866143"/>
                  <a:pt x="5124450" y="950459"/>
                  <a:pt x="5092302" y="1014423"/>
                </a:cubicBezTo>
                <a:cubicBezTo>
                  <a:pt x="5063727" y="1066758"/>
                  <a:pt x="5056585" y="1119092"/>
                  <a:pt x="5092302" y="1188871"/>
                </a:cubicBezTo>
                <a:cubicBezTo>
                  <a:pt x="5113734" y="1124907"/>
                  <a:pt x="5131592" y="1075480"/>
                  <a:pt x="5145880" y="1026053"/>
                </a:cubicBezTo>
                <a:cubicBezTo>
                  <a:pt x="5156596" y="985349"/>
                  <a:pt x="5181600" y="962089"/>
                  <a:pt x="5235177" y="964997"/>
                </a:cubicBezTo>
                <a:cubicBezTo>
                  <a:pt x="5263752" y="964997"/>
                  <a:pt x="5303044" y="956275"/>
                  <a:pt x="5317331" y="985349"/>
                </a:cubicBezTo>
                <a:cubicBezTo>
                  <a:pt x="5331618" y="1008608"/>
                  <a:pt x="5317331" y="1040590"/>
                  <a:pt x="5292327" y="1052221"/>
                </a:cubicBezTo>
                <a:cubicBezTo>
                  <a:pt x="5245894" y="1066758"/>
                  <a:pt x="5203031" y="1081295"/>
                  <a:pt x="5199458" y="1130722"/>
                </a:cubicBezTo>
                <a:cubicBezTo>
                  <a:pt x="5192315" y="1197593"/>
                  <a:pt x="5220889" y="1159796"/>
                  <a:pt x="5256608" y="1148166"/>
                </a:cubicBezTo>
                <a:cubicBezTo>
                  <a:pt x="5295899" y="1136536"/>
                  <a:pt x="5306616" y="1171426"/>
                  <a:pt x="5299471" y="1194686"/>
                </a:cubicBezTo>
                <a:cubicBezTo>
                  <a:pt x="5267324" y="1281909"/>
                  <a:pt x="5324474" y="1372040"/>
                  <a:pt x="5278039" y="1462171"/>
                </a:cubicBezTo>
                <a:cubicBezTo>
                  <a:pt x="5392339" y="1438912"/>
                  <a:pt x="5442347" y="1389485"/>
                  <a:pt x="5460205" y="1284817"/>
                </a:cubicBezTo>
                <a:cubicBezTo>
                  <a:pt x="5463777" y="1247020"/>
                  <a:pt x="5456634" y="1206315"/>
                  <a:pt x="5488780" y="1171426"/>
                </a:cubicBezTo>
                <a:cubicBezTo>
                  <a:pt x="5502175" y="1156162"/>
                  <a:pt x="5517579" y="1140898"/>
                  <a:pt x="5539513" y="1140353"/>
                </a:cubicBezTo>
                <a:lnTo>
                  <a:pt x="5552720" y="1143022"/>
                </a:lnTo>
                <a:lnTo>
                  <a:pt x="5574208" y="1115811"/>
                </a:lnTo>
                <a:cubicBezTo>
                  <a:pt x="5609034" y="1085646"/>
                  <a:pt x="5659040" y="1068202"/>
                  <a:pt x="5734050" y="1075470"/>
                </a:cubicBezTo>
                <a:cubicBezTo>
                  <a:pt x="5776912" y="1078377"/>
                  <a:pt x="5809058" y="1055118"/>
                  <a:pt x="5798343" y="1020228"/>
                </a:cubicBezTo>
                <a:cubicBezTo>
                  <a:pt x="5776912" y="953357"/>
                  <a:pt x="5837634" y="921375"/>
                  <a:pt x="5884068" y="883578"/>
                </a:cubicBezTo>
                <a:cubicBezTo>
                  <a:pt x="5966221" y="816706"/>
                  <a:pt x="6051947" y="752742"/>
                  <a:pt x="6066234" y="645166"/>
                </a:cubicBezTo>
                <a:cubicBezTo>
                  <a:pt x="6130528" y="665519"/>
                  <a:pt x="6123384" y="700408"/>
                  <a:pt x="6109096" y="732391"/>
                </a:cubicBezTo>
                <a:cubicBezTo>
                  <a:pt x="6073377" y="816706"/>
                  <a:pt x="6034087" y="901023"/>
                  <a:pt x="5998368" y="985338"/>
                </a:cubicBezTo>
                <a:cubicBezTo>
                  <a:pt x="5976937" y="1040581"/>
                  <a:pt x="5944790" y="1095822"/>
                  <a:pt x="5969793" y="1168509"/>
                </a:cubicBezTo>
                <a:cubicBezTo>
                  <a:pt x="6098380" y="1104545"/>
                  <a:pt x="6123384" y="996969"/>
                  <a:pt x="6162674" y="909745"/>
                </a:cubicBezTo>
                <a:cubicBezTo>
                  <a:pt x="6212681" y="802169"/>
                  <a:pt x="6305549" y="738205"/>
                  <a:pt x="6412705" y="659704"/>
                </a:cubicBezTo>
                <a:cubicBezTo>
                  <a:pt x="6441280" y="738205"/>
                  <a:pt x="6362699" y="787632"/>
                  <a:pt x="6366271" y="851596"/>
                </a:cubicBezTo>
                <a:cubicBezTo>
                  <a:pt x="6376987" y="854503"/>
                  <a:pt x="6398418" y="860319"/>
                  <a:pt x="6398418" y="860319"/>
                </a:cubicBezTo>
                <a:cubicBezTo>
                  <a:pt x="6455568" y="755650"/>
                  <a:pt x="6562724" y="709131"/>
                  <a:pt x="6694884" y="691686"/>
                </a:cubicBezTo>
                <a:cubicBezTo>
                  <a:pt x="6762750" y="685871"/>
                  <a:pt x="6784181" y="648074"/>
                  <a:pt x="6816327" y="610277"/>
                </a:cubicBezTo>
                <a:cubicBezTo>
                  <a:pt x="6927056" y="482349"/>
                  <a:pt x="7027068" y="345699"/>
                  <a:pt x="7177087" y="238123"/>
                </a:cubicBezTo>
                <a:cubicBezTo>
                  <a:pt x="7159228" y="363144"/>
                  <a:pt x="7059215" y="461997"/>
                  <a:pt x="7016353" y="592833"/>
                </a:cubicBezTo>
                <a:cubicBezTo>
                  <a:pt x="7180659" y="488164"/>
                  <a:pt x="7266384" y="351513"/>
                  <a:pt x="7366396" y="226493"/>
                </a:cubicBezTo>
                <a:cubicBezTo>
                  <a:pt x="7412830" y="168344"/>
                  <a:pt x="7469981" y="116010"/>
                  <a:pt x="7494984" y="49138"/>
                </a:cubicBezTo>
                <a:cubicBezTo>
                  <a:pt x="7500342" y="31693"/>
                  <a:pt x="7511727" y="4436"/>
                  <a:pt x="7538181" y="484"/>
                </a:cubicBezTo>
                <a:close/>
              </a:path>
            </a:pathLst>
          </a:custGeom>
          <a:solidFill>
            <a:srgbClr val="EB718C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084A86-3FA6-46CE-BFBA-916302C88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sr-Latn-ME" dirty="0"/>
              <a:t>Balans tečnosti – izmjena sa spoljašnjom sredinom</a:t>
            </a:r>
            <a:endParaRPr lang="en-GB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10064FD-3525-48FF-876B-179B43FEF9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5826915"/>
              </p:ext>
            </p:extLst>
          </p:nvPr>
        </p:nvGraphicFramePr>
        <p:xfrm>
          <a:off x="838200" y="2011363"/>
          <a:ext cx="10515600" cy="4160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996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BE20309-1FB9-4818-BAFA-9C4C05341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rgbClr val="EB718C">
              <a:alpha val="20000"/>
            </a:srgb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678ACF-90F2-416A-BC2A-A32319A39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312"/>
            <a:ext cx="3524250" cy="5431376"/>
          </a:xfrm>
        </p:spPr>
        <p:txBody>
          <a:bodyPr>
            <a:normAutofit/>
          </a:bodyPr>
          <a:lstStyle/>
          <a:p>
            <a:r>
              <a:rPr lang="sr-Latn-ME" dirty="0"/>
              <a:t>Razmjena tečnosti između ECT i ICT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73BFA-10C2-4366-9B90-54AF58E82E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713313"/>
            <a:ext cx="5257801" cy="543137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r-Latn-ME" sz="2000" dirty="0"/>
              <a:t>Nastaje kao brzi odgovor na promjene osmotskog pritiska u ECT i uspostavlja ravnotežu unutar nekoliko minuta ili nekoliko sati. Obzirom da je 2/3 tečnosti u ICT one se smatraju rezervom vode u organizmu</a:t>
            </a:r>
          </a:p>
          <a:p>
            <a:pPr marL="514350" indent="-514350">
              <a:buAutoNum type="arabicPeriod"/>
            </a:pPr>
            <a:r>
              <a:rPr lang="sr-Latn-ME" sz="2000" dirty="0"/>
              <a:t>Ukoliko raste osmotski pritisak(hiperosmolalnost) – tečnost iz ICT ka ECT</a:t>
            </a:r>
          </a:p>
          <a:p>
            <a:pPr marL="514350" indent="-514350">
              <a:buAutoNum type="arabicPeriod"/>
            </a:pPr>
            <a:r>
              <a:rPr lang="sr-Latn-ME" sz="2000" dirty="0"/>
              <a:t>Ukoliko osmotski pritisak (hipoosmolalnost) – tečnost iz ECT ide ka ICT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16131897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AnalogousFromLightSeedRightStep">
      <a:dk1>
        <a:srgbClr val="000000"/>
      </a:dk1>
      <a:lt1>
        <a:srgbClr val="FFFFFF"/>
      </a:lt1>
      <a:dk2>
        <a:srgbClr val="333F23"/>
      </a:dk2>
      <a:lt2>
        <a:srgbClr val="E2E8E7"/>
      </a:lt2>
      <a:accent1>
        <a:srgbClr val="EB718C"/>
      </a:accent1>
      <a:accent2>
        <a:srgbClr val="E76E52"/>
      </a:accent2>
      <a:accent3>
        <a:srgbClr val="D99730"/>
      </a:accent3>
      <a:accent4>
        <a:srgbClr val="A6A93B"/>
      </a:accent4>
      <a:accent5>
        <a:srgbClr val="85B14D"/>
      </a:accent5>
      <a:accent6>
        <a:srgbClr val="4CB93A"/>
      </a:accent6>
      <a:hlink>
        <a:srgbClr val="568E82"/>
      </a:hlink>
      <a:folHlink>
        <a:srgbClr val="848484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1552</Words>
  <Application>Microsoft Office PowerPoint</Application>
  <PresentationFormat>Widescreen</PresentationFormat>
  <Paragraphs>109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Century Gothic</vt:lpstr>
      <vt:lpstr>Elephant</vt:lpstr>
      <vt:lpstr>Wingdings</vt:lpstr>
      <vt:lpstr>BrushVTI</vt:lpstr>
      <vt:lpstr>Uloga bubrega u regulisanju osmotskog pritiska, pH i temperature</vt:lpstr>
      <vt:lpstr>Značaj dinamike tjelesnih fluida – održavanje balansa</vt:lpstr>
      <vt:lpstr>Balans fluida organizma</vt:lpstr>
      <vt:lpstr>PowerPoint Presentation</vt:lpstr>
      <vt:lpstr>Bazični koncepti u regulaciji tečnosti </vt:lpstr>
      <vt:lpstr>Hormonska kontrola balansa tečnosti u organizmu</vt:lpstr>
      <vt:lpstr>Balans tečnosti – kretanje molekula vode u ECT</vt:lpstr>
      <vt:lpstr>Balans tečnosti – izmjena sa spoljašnjom sredinom</vt:lpstr>
      <vt:lpstr>Razmjena tečnosti između ECT i ICT</vt:lpstr>
      <vt:lpstr>Elektrolitni balans</vt:lpstr>
      <vt:lpstr>Balans Na</vt:lpstr>
      <vt:lpstr>PowerPoint Presentation</vt:lpstr>
      <vt:lpstr>PowerPoint Presentation</vt:lpstr>
      <vt:lpstr>PowerPoint Presentation</vt:lpstr>
      <vt:lpstr>PowerPoint Presentation</vt:lpstr>
      <vt:lpstr>Balans K</vt:lpstr>
      <vt:lpstr>PowerPoint Presentation</vt:lpstr>
      <vt:lpstr>Acidobazni balans – značaj pH kontrole</vt:lpstr>
      <vt:lpstr>Mehanizmi pH kontrole</vt:lpstr>
      <vt:lpstr>Buferski sistemi</vt:lpstr>
      <vt:lpstr>Glavni buferski sistemi tijela</vt:lpstr>
      <vt:lpstr>PowerPoint Presentation</vt:lpstr>
      <vt:lpstr>Proteinski buferski sistem</vt:lpstr>
      <vt:lpstr>PowerPoint Presentation</vt:lpstr>
      <vt:lpstr>PowerPoint Presentation</vt:lpstr>
      <vt:lpstr>PowerPoint Presentation</vt:lpstr>
      <vt:lpstr>Ugljena kisjelina-bikarbonatni buferski sistem</vt:lpstr>
      <vt:lpstr>PowerPoint Presentation</vt:lpstr>
      <vt:lpstr>PowerPoint Presentation</vt:lpstr>
      <vt:lpstr>Fosfatni buferski sistem</vt:lpstr>
      <vt:lpstr>Održavanje acido-baznog balansa</vt:lpstr>
      <vt:lpstr>Respiratorna kompenzacija</vt:lpstr>
      <vt:lpstr>Mehanizmi kontrole broja respiracija</vt:lpstr>
      <vt:lpstr>Renalna kompenzacija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bubrega u regulisanju osmotskog pritiska, pH i temperature</dc:title>
  <dc:creator>vjeroslava slavic</dc:creator>
  <cp:lastModifiedBy>vjeroslava slavic</cp:lastModifiedBy>
  <cp:revision>10</cp:revision>
  <dcterms:created xsi:type="dcterms:W3CDTF">2020-04-13T19:50:13Z</dcterms:created>
  <dcterms:modified xsi:type="dcterms:W3CDTF">2020-04-14T11:15:31Z</dcterms:modified>
</cp:coreProperties>
</file>