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8" r:id="rId3"/>
    <p:sldId id="279" r:id="rId4"/>
    <p:sldId id="280" r:id="rId5"/>
    <p:sldId id="284" r:id="rId6"/>
    <p:sldId id="283" r:id="rId7"/>
    <p:sldId id="257" r:id="rId8"/>
    <p:sldId id="268" r:id="rId9"/>
    <p:sldId id="274" r:id="rId10"/>
    <p:sldId id="275" r:id="rId11"/>
    <p:sldId id="261" r:id="rId12"/>
    <p:sldId id="277" r:id="rId13"/>
    <p:sldId id="276" r:id="rId14"/>
    <p:sldId id="281" r:id="rId15"/>
    <p:sldId id="264" r:id="rId16"/>
    <p:sldId id="265" r:id="rId17"/>
    <p:sldId id="266" r:id="rId18"/>
    <p:sldId id="267" r:id="rId19"/>
    <p:sldId id="269" r:id="rId20"/>
    <p:sldId id="270" r:id="rId21"/>
    <p:sldId id="271" r:id="rId22"/>
    <p:sldId id="27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63"/>
    <p:restoredTop sz="94643"/>
  </p:normalViewPr>
  <p:slideViewPr>
    <p:cSldViewPr snapToGrid="0" snapToObjects="1">
      <p:cViewPr varScale="1">
        <p:scale>
          <a:sx n="53" d="100"/>
          <a:sy n="53" d="100"/>
        </p:scale>
        <p:origin x="184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27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1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0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56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69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8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01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545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46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2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DAF30-C050-CE4D-B014-C2581FC3CCC5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E3772-4424-2A48-97E9-282AD1354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493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 smtClean="0">
                <a:latin typeface="Garamond" charset="0"/>
                <a:ea typeface="Garamond" charset="0"/>
                <a:cs typeface="Garamond" charset="0"/>
              </a:rPr>
              <a:t>Priprema</a:t>
            </a:r>
            <a:r>
              <a:rPr lang="en-US" b="1" dirty="0" smtClean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b="1" dirty="0" err="1" smtClean="0">
                <a:latin typeface="Garamond" charset="0"/>
                <a:ea typeface="Garamond" charset="0"/>
                <a:cs typeface="Garamond" charset="0"/>
              </a:rPr>
              <a:t>za</a:t>
            </a:r>
            <a:r>
              <a:rPr lang="en-US" b="1" dirty="0" smtClean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b="1" dirty="0" err="1" smtClean="0">
                <a:latin typeface="Garamond" charset="0"/>
                <a:ea typeface="Garamond" charset="0"/>
                <a:cs typeface="Garamond" charset="0"/>
              </a:rPr>
              <a:t>kolovijum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i="1" dirty="0" err="1" smtClean="0">
                <a:latin typeface="Garamond" charset="0"/>
                <a:ea typeface="Garamond" charset="0"/>
                <a:cs typeface="Garamond" charset="0"/>
              </a:rPr>
              <a:t>Metodologija</a:t>
            </a:r>
            <a:r>
              <a:rPr lang="en-US" sz="3200" i="1" dirty="0" smtClean="0">
                <a:latin typeface="Garamond" charset="0"/>
                <a:ea typeface="Garamond" charset="0"/>
                <a:cs typeface="Garamond" charset="0"/>
              </a:rPr>
              <a:t> u </a:t>
            </a:r>
            <a:r>
              <a:rPr lang="en-US" sz="3200" i="1" dirty="0" err="1" smtClean="0">
                <a:latin typeface="Garamond" charset="0"/>
                <a:ea typeface="Garamond" charset="0"/>
                <a:cs typeface="Garamond" charset="0"/>
              </a:rPr>
              <a:t>političkim</a:t>
            </a:r>
            <a:r>
              <a:rPr lang="en-US" sz="3200" i="1" dirty="0" smtClean="0"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3200" i="1" dirty="0" err="1" smtClean="0">
                <a:latin typeface="Garamond" charset="0"/>
                <a:ea typeface="Garamond" charset="0"/>
                <a:cs typeface="Garamond" charset="0"/>
              </a:rPr>
              <a:t>naukama</a:t>
            </a:r>
            <a:r>
              <a:rPr lang="en-US" sz="3200" i="1" dirty="0" smtClean="0">
                <a:latin typeface="Garamond" charset="0"/>
                <a:ea typeface="Garamond" charset="0"/>
                <a:cs typeface="Garamond" charset="0"/>
              </a:rPr>
              <a:t> </a:t>
            </a:r>
            <a:endParaRPr lang="en-US" sz="3200" i="1" dirty="0">
              <a:latin typeface="Garamond" charset="0"/>
              <a:ea typeface="Garamond" charset="0"/>
              <a:cs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29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913321"/>
            <a:ext cx="10434530" cy="1996171"/>
          </a:xfrm>
        </p:spPr>
      </p:pic>
    </p:spTree>
    <p:extLst>
      <p:ext uri="{BB962C8B-B14F-4D97-AF65-F5344CB8AC3E}">
        <p14:creationId xmlns:p14="http://schemas.microsoft.com/office/powerpoint/2010/main" val="1442600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444" y="3770268"/>
            <a:ext cx="9559851" cy="209121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444" y="1201590"/>
            <a:ext cx="10118356" cy="256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488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92" y="1977655"/>
            <a:ext cx="11148416" cy="2982783"/>
          </a:xfrm>
        </p:spPr>
      </p:pic>
    </p:spTree>
    <p:extLst>
      <p:ext uri="{BB962C8B-B14F-4D97-AF65-F5344CB8AC3E}">
        <p14:creationId xmlns:p14="http://schemas.microsoft.com/office/powerpoint/2010/main" val="828154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60" y="2381694"/>
            <a:ext cx="11744840" cy="2590117"/>
          </a:xfrm>
        </p:spPr>
      </p:pic>
    </p:spTree>
    <p:extLst>
      <p:ext uri="{BB962C8B-B14F-4D97-AF65-F5344CB8AC3E}">
        <p14:creationId xmlns:p14="http://schemas.microsoft.com/office/powerpoint/2010/main" val="193768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535" y="139070"/>
            <a:ext cx="8847516" cy="6718930"/>
          </a:xfrm>
        </p:spPr>
      </p:pic>
    </p:spTree>
    <p:extLst>
      <p:ext uri="{BB962C8B-B14F-4D97-AF65-F5344CB8AC3E}">
        <p14:creationId xmlns:p14="http://schemas.microsoft.com/office/powerpoint/2010/main" val="1262201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91" y="2530549"/>
            <a:ext cx="10497519" cy="2189181"/>
          </a:xfrm>
        </p:spPr>
      </p:pic>
    </p:spTree>
    <p:extLst>
      <p:ext uri="{BB962C8B-B14F-4D97-AF65-F5344CB8AC3E}">
        <p14:creationId xmlns:p14="http://schemas.microsoft.com/office/powerpoint/2010/main" val="848119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215" y="2147776"/>
            <a:ext cx="9751698" cy="3083442"/>
          </a:xfrm>
        </p:spPr>
      </p:pic>
    </p:spTree>
    <p:extLst>
      <p:ext uri="{BB962C8B-B14F-4D97-AF65-F5344CB8AC3E}">
        <p14:creationId xmlns:p14="http://schemas.microsoft.com/office/powerpoint/2010/main" val="2093491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64" y="2372592"/>
            <a:ext cx="10498870" cy="2475853"/>
          </a:xfrm>
        </p:spPr>
      </p:pic>
    </p:spTree>
    <p:extLst>
      <p:ext uri="{BB962C8B-B14F-4D97-AF65-F5344CB8AC3E}">
        <p14:creationId xmlns:p14="http://schemas.microsoft.com/office/powerpoint/2010/main" val="836047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82" y="914400"/>
            <a:ext cx="10009340" cy="5167423"/>
          </a:xfrm>
        </p:spPr>
      </p:pic>
    </p:spTree>
    <p:extLst>
      <p:ext uri="{BB962C8B-B14F-4D97-AF65-F5344CB8AC3E}">
        <p14:creationId xmlns:p14="http://schemas.microsoft.com/office/powerpoint/2010/main" val="797521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231" y="1998922"/>
            <a:ext cx="10121856" cy="2764464"/>
          </a:xfrm>
        </p:spPr>
      </p:pic>
    </p:spTree>
    <p:extLst>
      <p:ext uri="{BB962C8B-B14F-4D97-AF65-F5344CB8AC3E}">
        <p14:creationId xmlns:p14="http://schemas.microsoft.com/office/powerpoint/2010/main" val="1272775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67" y="2402958"/>
            <a:ext cx="11377865" cy="2518052"/>
          </a:xfrm>
        </p:spPr>
      </p:pic>
    </p:spTree>
    <p:extLst>
      <p:ext uri="{BB962C8B-B14F-4D97-AF65-F5344CB8AC3E}">
        <p14:creationId xmlns:p14="http://schemas.microsoft.com/office/powerpoint/2010/main" val="1720707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65" y="1765005"/>
            <a:ext cx="10844212" cy="2934586"/>
          </a:xfrm>
        </p:spPr>
      </p:pic>
    </p:spTree>
    <p:extLst>
      <p:ext uri="{BB962C8B-B14F-4D97-AF65-F5344CB8AC3E}">
        <p14:creationId xmlns:p14="http://schemas.microsoft.com/office/powerpoint/2010/main" val="18984969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5" y="2466753"/>
            <a:ext cx="11608192" cy="1998921"/>
          </a:xfrm>
        </p:spPr>
      </p:pic>
    </p:spTree>
    <p:extLst>
      <p:ext uri="{BB962C8B-B14F-4D97-AF65-F5344CB8AC3E}">
        <p14:creationId xmlns:p14="http://schemas.microsoft.com/office/powerpoint/2010/main" val="2665765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75" y="1998920"/>
            <a:ext cx="11543925" cy="2551815"/>
          </a:xfrm>
        </p:spPr>
      </p:pic>
    </p:spTree>
    <p:extLst>
      <p:ext uri="{BB962C8B-B14F-4D97-AF65-F5344CB8AC3E}">
        <p14:creationId xmlns:p14="http://schemas.microsoft.com/office/powerpoint/2010/main" val="1797597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24" y="2211572"/>
            <a:ext cx="10310751" cy="2658933"/>
          </a:xfrm>
        </p:spPr>
      </p:pic>
    </p:spTree>
    <p:extLst>
      <p:ext uri="{BB962C8B-B14F-4D97-AF65-F5344CB8AC3E}">
        <p14:creationId xmlns:p14="http://schemas.microsoft.com/office/powerpoint/2010/main" val="1451957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231" y="2254561"/>
            <a:ext cx="9655537" cy="2820030"/>
          </a:xfrm>
        </p:spPr>
      </p:pic>
    </p:spTree>
    <p:extLst>
      <p:ext uri="{BB962C8B-B14F-4D97-AF65-F5344CB8AC3E}">
        <p14:creationId xmlns:p14="http://schemas.microsoft.com/office/powerpoint/2010/main" val="455586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41" y="1871331"/>
            <a:ext cx="9606199" cy="3418422"/>
          </a:xfrm>
        </p:spPr>
      </p:pic>
    </p:spTree>
    <p:extLst>
      <p:ext uri="{BB962C8B-B14F-4D97-AF65-F5344CB8AC3E}">
        <p14:creationId xmlns:p14="http://schemas.microsoft.com/office/powerpoint/2010/main" val="1618439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6041"/>
            <a:ext cx="12071078" cy="3215057"/>
          </a:xfrm>
        </p:spPr>
      </p:pic>
    </p:spTree>
    <p:extLst>
      <p:ext uri="{BB962C8B-B14F-4D97-AF65-F5344CB8AC3E}">
        <p14:creationId xmlns:p14="http://schemas.microsoft.com/office/powerpoint/2010/main" val="1868511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186" y="2237529"/>
            <a:ext cx="7846827" cy="2504307"/>
          </a:xfrm>
        </p:spPr>
      </p:pic>
    </p:spTree>
    <p:extLst>
      <p:ext uri="{BB962C8B-B14F-4D97-AF65-F5344CB8AC3E}">
        <p14:creationId xmlns:p14="http://schemas.microsoft.com/office/powerpoint/2010/main" val="53761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99" y="2275368"/>
            <a:ext cx="11077057" cy="2667203"/>
          </a:xfrm>
        </p:spPr>
      </p:pic>
    </p:spTree>
    <p:extLst>
      <p:ext uri="{BB962C8B-B14F-4D97-AF65-F5344CB8AC3E}">
        <p14:creationId xmlns:p14="http://schemas.microsoft.com/office/powerpoint/2010/main" val="458881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116" y="2488019"/>
            <a:ext cx="10086753" cy="2805575"/>
          </a:xfrm>
        </p:spPr>
      </p:pic>
    </p:spTree>
    <p:extLst>
      <p:ext uri="{BB962C8B-B14F-4D97-AF65-F5344CB8AC3E}">
        <p14:creationId xmlns:p14="http://schemas.microsoft.com/office/powerpoint/2010/main" val="1356050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7</Words>
  <Application>Microsoft Macintosh PowerPoint</Application>
  <PresentationFormat>Widescreen</PresentationFormat>
  <Paragraphs>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Calibri</vt:lpstr>
      <vt:lpstr>Calibri Light</vt:lpstr>
      <vt:lpstr>Garamond</vt:lpstr>
      <vt:lpstr>Arial</vt:lpstr>
      <vt:lpstr>Office Theme</vt:lpstr>
      <vt:lpstr>Priprema za kolovijum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Pregled kolovijuma</dc:title>
  <dc:creator>Nemanja Batricevic</dc:creator>
  <cp:lastModifiedBy>Nemanja Batricevic</cp:lastModifiedBy>
  <cp:revision>31</cp:revision>
  <dcterms:created xsi:type="dcterms:W3CDTF">2017-11-20T16:17:33Z</dcterms:created>
  <dcterms:modified xsi:type="dcterms:W3CDTF">2017-11-29T08:28:28Z</dcterms:modified>
</cp:coreProperties>
</file>