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6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1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9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0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1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5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5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2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0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6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4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30173-FB4A-4D82-A401-CC2076B437B0}" type="datetimeFigureOut">
              <a:rPr lang="en-US" smtClean="0"/>
              <a:t>14-Oct-19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59FF2-6D73-4DD4-A8D0-EB13DFD2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mkdir ili md, kreiranje direktorijuma čije se ime zadaje kao argument</a:t>
            </a:r>
          </a:p>
          <a:p>
            <a:pPr>
              <a:defRPr/>
            </a:pPr>
            <a:r>
              <a:rPr lang="sr-Latn-CS" dirty="0"/>
              <a:t> chdir ili cd, promjena tekućeg direktorijuma, </a:t>
            </a:r>
            <a:r>
              <a:rPr lang="en-US" dirty="0"/>
              <a:t>\ o</a:t>
            </a:r>
            <a:r>
              <a:rPr lang="sr-Latn-CS" dirty="0"/>
              <a:t>značava korjenski direktorijum, . </a:t>
            </a:r>
            <a:r>
              <a:rPr lang="en-US" dirty="0"/>
              <a:t>t</a:t>
            </a:r>
            <a:r>
              <a:rPr lang="sr-Latn-CS" dirty="0"/>
              <a:t>ekući direktorujum, .. “roditelj” tekućeg direktorijuma</a:t>
            </a:r>
          </a:p>
          <a:p>
            <a:pPr>
              <a:defRPr/>
            </a:pPr>
            <a:r>
              <a:rPr lang="sr-Latn-CS" dirty="0"/>
              <a:t>copy izvorna_dat odredišna_dat, osnovna funkcija je kopiranje datoteka, dozvoljena je upotreba specijalnih simbola * i 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55867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ME" b="1" dirty="0"/>
              <a:t>Zadatak 3: </a:t>
            </a:r>
            <a:r>
              <a:rPr lang="sr-Latn-ME" dirty="0"/>
              <a:t>Kopirati fajl iz zadatka 2 u isti folder s nazivom zad3.txt . Upisati u tako nastali fajl tekući datum i vrijeme, jedno ispod drugog, bez prethodnog sadržaja koji je fajl imao.</a:t>
            </a:r>
            <a:endParaRPr lang="sr-Latn-ME" b="1" dirty="0"/>
          </a:p>
          <a:p>
            <a:r>
              <a:rPr lang="sr-Latn-ME" b="1" dirty="0"/>
              <a:t>Rešenje:</a:t>
            </a:r>
          </a:p>
          <a:p>
            <a:pPr marL="0" indent="0">
              <a:buNone/>
            </a:pPr>
            <a:r>
              <a:rPr lang="sr-Latn-ME" dirty="0"/>
              <a:t>C:\Documents and Settings\Administrator\Desktop\cas1&gt;copy zad2.txt zad3.txt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C:\Documents and Settings\Administrator\Desktop\cas1&gt;date /t &gt; zad3.txt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C:\Documents and Settings\Administrator\Desktop\cas1&gt;time /t &gt;&gt; zad3.txt</a:t>
            </a:r>
          </a:p>
        </p:txBody>
      </p:sp>
    </p:spTree>
    <p:extLst>
      <p:ext uri="{BB962C8B-B14F-4D97-AF65-F5344CB8AC3E}">
        <p14:creationId xmlns:p14="http://schemas.microsoft.com/office/powerpoint/2010/main" val="84384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dirty="0"/>
              <a:t>Zadatak 4: </a:t>
            </a:r>
            <a:r>
              <a:rPr lang="sr-Latn-ME" dirty="0"/>
              <a:t>Ispisati nadovezane sadržaje fajlova zad2.txt i zad3.txt u fajl zad4.txt (koristiti komandu </a:t>
            </a:r>
            <a:r>
              <a:rPr lang="sr-Latn-ME" i="1" dirty="0"/>
              <a:t>type</a:t>
            </a:r>
            <a:r>
              <a:rPr lang="sr-Latn-ME" dirty="0"/>
              <a:t> za ispis sadržaja jednog ili više fajlova).</a:t>
            </a:r>
          </a:p>
          <a:p>
            <a:r>
              <a:rPr lang="sr-Latn-ME" b="1" dirty="0"/>
              <a:t>Rešenje:</a:t>
            </a:r>
          </a:p>
          <a:p>
            <a:pPr marL="0" indent="0">
              <a:buNone/>
            </a:pPr>
            <a:r>
              <a:rPr lang="en-US" dirty="0"/>
              <a:t>C:\Documents and Settings\Administrator\Desktop\</a:t>
            </a:r>
            <a:r>
              <a:rPr lang="en-US" dirty="0" err="1"/>
              <a:t>cas1</a:t>
            </a:r>
            <a:r>
              <a:rPr lang="en-US" dirty="0"/>
              <a:t>&gt;type </a:t>
            </a:r>
            <a:r>
              <a:rPr lang="en-US" dirty="0" err="1"/>
              <a:t>zad2.txt</a:t>
            </a:r>
            <a:r>
              <a:rPr lang="en-US" dirty="0"/>
              <a:t> </a:t>
            </a:r>
            <a:r>
              <a:rPr lang="en-US" dirty="0" err="1"/>
              <a:t>zad3.txt</a:t>
            </a:r>
            <a:r>
              <a:rPr lang="en-US" dirty="0"/>
              <a:t> &gt; </a:t>
            </a:r>
            <a:r>
              <a:rPr lang="en-US" dirty="0" err="1"/>
              <a:t>zad4.txt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76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datoteka(</a:t>
            </a:r>
            <a:r>
              <a:rPr lang="en-US" dirty="0" err="1"/>
              <a:t>nastavak</a:t>
            </a:r>
            <a:r>
              <a:rPr lang="sr-Latn-C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attrib, prikazuje atribute zadate datoteke/a, atributi se dodaju sa +, a brišu sa -, atribut R, samo za čitanje, atribut H, skrivena datoteka (neće biti prikazana u izlazu dir komande) , primjer: attrib +R f*.txt</a:t>
            </a:r>
          </a:p>
          <a:p>
            <a:pPr>
              <a:defRPr/>
            </a:pPr>
            <a:r>
              <a:rPr lang="sr-Latn-CS" dirty="0"/>
              <a:t>del ili erase, brisanje datoteke/a, primjer: del *.*</a:t>
            </a:r>
          </a:p>
          <a:p>
            <a:pPr>
              <a:defRPr/>
            </a:pPr>
            <a:r>
              <a:rPr lang="sr-Latn-CS" dirty="0"/>
              <a:t>rmdir, brisanje praznog direktorijuma</a:t>
            </a:r>
          </a:p>
          <a:p>
            <a:pPr>
              <a:defRPr/>
            </a:pPr>
            <a:r>
              <a:rPr lang="sr-Latn-CS" dirty="0"/>
              <a:t>ren ime_dat novo_ime, promjena imena datoteke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798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datoteka(</a:t>
            </a:r>
            <a:r>
              <a:rPr lang="en-US" dirty="0" err="1"/>
              <a:t>nastavak</a:t>
            </a:r>
            <a:r>
              <a:rPr lang="sr-Latn-CS" dirty="0"/>
              <a:t>)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/>
              <a:t>tree, prikazuje stablo zadatog direktorijuma, parametar /f da prikaže imena fajlova i sadržaje poddirektorijuma</a:t>
            </a:r>
          </a:p>
          <a:p>
            <a:r>
              <a:rPr lang="sr-Latn-CS" altLang="en-US"/>
              <a:t> find, pretraživanje zadatog stringa u jednoj ili grupi datoteka, parametri: /c broj linija koje sadrže traženi string, /i case insensitive traženje, /v prikazuju se linije koje NE sadrže traženi string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2139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find, primjeri: dir </a:t>
            </a:r>
            <a:r>
              <a:rPr lang="en-US" dirty="0"/>
              <a:t>| find “txt”; dir | find “DIR”; dir | find /c “bytes”</a:t>
            </a:r>
          </a:p>
          <a:p>
            <a:pPr>
              <a:defRPr/>
            </a:pPr>
            <a:r>
              <a:rPr lang="en-US" dirty="0" err="1"/>
              <a:t>subst</a:t>
            </a:r>
            <a:r>
              <a:rPr lang="en-US" dirty="0"/>
              <a:t>, </a:t>
            </a:r>
            <a:r>
              <a:rPr lang="en-US" dirty="0" err="1"/>
              <a:t>kreira</a:t>
            </a:r>
            <a:r>
              <a:rPr lang="en-US" dirty="0"/>
              <a:t> se </a:t>
            </a:r>
            <a:r>
              <a:rPr lang="en-US" dirty="0" err="1"/>
              <a:t>vitruelni</a:t>
            </a:r>
            <a:r>
              <a:rPr lang="en-US" dirty="0"/>
              <a:t> disk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zadati</a:t>
            </a:r>
            <a:r>
              <a:rPr lang="en-US" dirty="0"/>
              <a:t> folder, </a:t>
            </a:r>
            <a:r>
              <a:rPr lang="en-US" dirty="0" err="1"/>
              <a:t>primjer</a:t>
            </a:r>
            <a:r>
              <a:rPr lang="en-US" dirty="0"/>
              <a:t>: </a:t>
            </a:r>
            <a:r>
              <a:rPr lang="en-US" dirty="0" err="1"/>
              <a:t>subst</a:t>
            </a:r>
            <a:r>
              <a:rPr lang="en-US" dirty="0"/>
              <a:t> q: c:\Documents and Settings\student; </a:t>
            </a:r>
            <a:r>
              <a:rPr lang="en-US" dirty="0" err="1"/>
              <a:t>brisanje</a:t>
            </a:r>
            <a:r>
              <a:rPr lang="en-US" dirty="0"/>
              <a:t> </a:t>
            </a:r>
            <a:r>
              <a:rPr lang="en-US" dirty="0" err="1"/>
              <a:t>virtuelnog</a:t>
            </a:r>
            <a:r>
              <a:rPr lang="en-US" dirty="0"/>
              <a:t> </a:t>
            </a:r>
            <a:r>
              <a:rPr lang="en-US" dirty="0" err="1"/>
              <a:t>diska</a:t>
            </a:r>
            <a:r>
              <a:rPr lang="en-US" dirty="0"/>
              <a:t> </a:t>
            </a:r>
            <a:r>
              <a:rPr lang="en-US" dirty="0" err="1"/>
              <a:t>subst</a:t>
            </a:r>
            <a:r>
              <a:rPr lang="en-US" dirty="0"/>
              <a:t> q: /d</a:t>
            </a:r>
          </a:p>
          <a:p>
            <a:pPr>
              <a:defRPr/>
            </a:pPr>
            <a:r>
              <a:rPr lang="en-US" dirty="0"/>
              <a:t>set [</a:t>
            </a:r>
            <a:r>
              <a:rPr lang="en-US" dirty="0" err="1"/>
              <a:t>promjenljiva</a:t>
            </a:r>
            <a:r>
              <a:rPr lang="en-US" dirty="0"/>
              <a:t> = [string]], </a:t>
            </a:r>
            <a:r>
              <a:rPr lang="en-US" dirty="0" err="1"/>
              <a:t>kreira</a:t>
            </a:r>
            <a:r>
              <a:rPr lang="en-US" dirty="0"/>
              <a:t> </a:t>
            </a:r>
            <a:r>
              <a:rPr lang="en-US" dirty="0" err="1"/>
              <a:t>promjenljivu</a:t>
            </a:r>
            <a:r>
              <a:rPr lang="en-US" dirty="0"/>
              <a:t> </a:t>
            </a:r>
            <a:r>
              <a:rPr lang="en-US" dirty="0" err="1"/>
              <a:t>okru</a:t>
            </a:r>
            <a:r>
              <a:rPr lang="sr-Latn-CS" dirty="0"/>
              <a:t>ženja, set promjenljiva = briše promjenljivu, vrijednost %promjenljiva%, parametri: /p, /a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79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Komandna datoteka (batch file) je skup komandi, snimaju se sa ekstenzijom .bat</a:t>
            </a:r>
            <a:r>
              <a:rPr lang="en-US" dirty="0"/>
              <a:t> (</a:t>
            </a:r>
            <a:r>
              <a:rPr lang="en-US" dirty="0" err="1"/>
              <a:t>uobi</a:t>
            </a:r>
            <a:r>
              <a:rPr lang="sr-Latn-CS"/>
              <a:t>čajeno</a:t>
            </a:r>
            <a:r>
              <a:rPr lang="en-US"/>
              <a:t>)</a:t>
            </a:r>
            <a:r>
              <a:rPr lang="sr-Latn-CS" dirty="0"/>
              <a:t>, pozivaju se navođenjem imena i argumenata</a:t>
            </a:r>
          </a:p>
          <a:p>
            <a:pPr>
              <a:defRPr/>
            </a:pPr>
            <a:r>
              <a:rPr lang="sr-Latn-CS" dirty="0"/>
              <a:t>Komanda datoteka izvršava se sekvencijalno, naslino zaustavljanje sa Ctrl+C</a:t>
            </a:r>
          </a:p>
          <a:p>
            <a:pPr>
              <a:defRPr/>
            </a:pPr>
            <a:r>
              <a:rPr lang="sr-Latn-CS" dirty="0"/>
              <a:t>Formalni argumenti su %0, itd. do %9, pri čemu je %0 ime komandne datoteke</a:t>
            </a:r>
          </a:p>
          <a:p>
            <a:pPr>
              <a:defRPr/>
            </a:pPr>
            <a:r>
              <a:rPr lang="sr-Latn-CS" dirty="0"/>
              <a:t>Vrijednost promjenljive okruženja uzima se sa %ime_promjenljive% </a:t>
            </a:r>
          </a:p>
          <a:p>
            <a:pPr>
              <a:buNone/>
              <a:defRPr/>
            </a:pPr>
            <a:endParaRPr lang="sr-Latn-C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39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 (2)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rem, komentar je sve iza ove riječi</a:t>
            </a:r>
          </a:p>
          <a:p>
            <a:pPr>
              <a:defRPr/>
            </a:pPr>
            <a:r>
              <a:rPr lang="sr-Latn-CS" dirty="0"/>
              <a:t>call, pozivanje jedne komandne datoteke iz druge </a:t>
            </a:r>
          </a:p>
          <a:p>
            <a:pPr>
              <a:defRPr/>
            </a:pPr>
            <a:r>
              <a:rPr lang="sr-Latn-CS" dirty="0"/>
              <a:t>echo string, prikazuje string na ekran, echo: prikazuje novi red</a:t>
            </a:r>
          </a:p>
          <a:p>
            <a:pPr>
              <a:defRPr/>
            </a:pPr>
            <a:r>
              <a:rPr lang="sr-Latn-CS" dirty="0"/>
              <a:t>echo %ime_promjenljive%, prikazuje vrijednost promjenljive na ekran</a:t>
            </a:r>
          </a:p>
          <a:p>
            <a:pPr>
              <a:defRPr/>
            </a:pPr>
            <a:r>
              <a:rPr lang="en-US" dirty="0"/>
              <a:t>@echo off, </a:t>
            </a:r>
            <a:r>
              <a:rPr lang="en-US" dirty="0" err="1"/>
              <a:t>spre</a:t>
            </a:r>
            <a:r>
              <a:rPr lang="sr-Latn-CS" dirty="0"/>
              <a:t>čava prikazivanje komandi koje se izvršavaju </a:t>
            </a:r>
          </a:p>
          <a:p>
            <a:pPr>
              <a:buNone/>
              <a:defRPr/>
            </a:pPr>
            <a:r>
              <a:rPr lang="sr-Latn-C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27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 (3)</a:t>
            </a:r>
            <a:endParaRPr lang="en-US" altLang="en-US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/>
              <a:t>Primjer</a:t>
            </a:r>
            <a:endParaRPr lang="en-US" altLang="en-US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514601"/>
            <a:ext cx="77152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065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 (4)</a:t>
            </a:r>
            <a:endParaRPr lang="en-US" altLang="en-US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00600"/>
          </a:xfrm>
        </p:spPr>
        <p:txBody>
          <a:bodyPr/>
          <a:lstStyle/>
          <a:p>
            <a:r>
              <a:rPr lang="sr-Latn-CS" altLang="en-US" b="1" dirty="0"/>
              <a:t>pause poruka</a:t>
            </a:r>
            <a:r>
              <a:rPr lang="sr-Latn-CS" altLang="en-US" dirty="0"/>
              <a:t>, prekida izvršavanje i prikazuje poruku na ekran</a:t>
            </a:r>
          </a:p>
          <a:p>
            <a:r>
              <a:rPr lang="sr-Latn-CS" altLang="en-US" b="1" dirty="0"/>
              <a:t>goto labela</a:t>
            </a:r>
            <a:r>
              <a:rPr lang="en-US" altLang="en-US" b="1" dirty="0"/>
              <a:t> </a:t>
            </a:r>
            <a:r>
              <a:rPr lang="en-US" altLang="en-US" dirty="0"/>
              <a:t>-</a:t>
            </a:r>
            <a:r>
              <a:rPr lang="sr-Latn-CS" altLang="en-US" dirty="0"/>
              <a:t> skok na labelu, oznaka za labelu počinje sa :</a:t>
            </a:r>
          </a:p>
          <a:p>
            <a:r>
              <a:rPr lang="sr-Latn-CS" altLang="en-US" b="1" dirty="0"/>
              <a:t>if uslov komanda</a:t>
            </a:r>
            <a:r>
              <a:rPr lang="en-US" altLang="en-US" b="1" dirty="0"/>
              <a:t> </a:t>
            </a:r>
            <a:r>
              <a:rPr lang="en-US" altLang="en-US" dirty="0"/>
              <a:t>– </a:t>
            </a:r>
            <a:r>
              <a:rPr lang="en-US" altLang="en-US" dirty="0" err="1"/>
              <a:t>zadavanje</a:t>
            </a:r>
            <a:r>
              <a:rPr lang="en-US" altLang="en-US" dirty="0"/>
              <a:t> </a:t>
            </a:r>
            <a:r>
              <a:rPr lang="en-US" altLang="en-US" dirty="0" err="1"/>
              <a:t>uslova</a:t>
            </a:r>
            <a:endParaRPr lang="en-US" altLang="en-US" b="1" dirty="0"/>
          </a:p>
          <a:p>
            <a:pPr marL="0" indent="0">
              <a:buNone/>
            </a:pPr>
            <a:r>
              <a:rPr lang="sr-Latn-CS" altLang="en-US" dirty="0"/>
              <a:t>Primjeri</a:t>
            </a:r>
            <a:r>
              <a:rPr lang="en-US" altLang="en-US" dirty="0"/>
              <a:t> </a:t>
            </a:r>
            <a:r>
              <a:rPr lang="en-US" altLang="en-US" dirty="0" err="1"/>
              <a:t>uslova</a:t>
            </a:r>
            <a:r>
              <a:rPr lang="sr-Latn-CS" altLang="en-US" dirty="0"/>
              <a:t>: </a:t>
            </a:r>
            <a:r>
              <a:rPr lang="en-US" altLang="en-US" dirty="0"/>
              <a:t>[not] </a:t>
            </a:r>
            <a:r>
              <a:rPr lang="sr-Latn-CS" altLang="en-US" dirty="0"/>
              <a:t>exist ime_datoteka; </a:t>
            </a:r>
            <a:r>
              <a:rPr lang="en-US" altLang="en-US" dirty="0"/>
              <a:t>[not] </a:t>
            </a:r>
            <a:r>
              <a:rPr lang="sr-Latn-CS" altLang="en-US" dirty="0"/>
              <a:t>exist ime_direktorijuma</a:t>
            </a:r>
            <a:r>
              <a:rPr lang="ru-RU" altLang="en-US" dirty="0"/>
              <a:t>\</a:t>
            </a:r>
            <a:r>
              <a:rPr lang="sr-Cyrl-CS" altLang="en-US" dirty="0"/>
              <a:t>, </a:t>
            </a:r>
            <a:r>
              <a:rPr lang="en-US" altLang="en-US" dirty="0"/>
              <a:t>[not] </a:t>
            </a:r>
            <a:r>
              <a:rPr lang="sr-Latn-CS" altLang="en-US" dirty="0"/>
              <a:t>%promj1%==%promj2%</a:t>
            </a:r>
            <a:r>
              <a:rPr lang="en-US" altLang="en-US" dirty="0"/>
              <a:t>, </a:t>
            </a:r>
            <a:r>
              <a:rPr lang="en-US" altLang="en-US" dirty="0" err="1"/>
              <a:t>komanda</a:t>
            </a:r>
            <a:r>
              <a:rPr lang="en-US" altLang="en-US" dirty="0"/>
              <a:t> </a:t>
            </a:r>
            <a:r>
              <a:rPr lang="sr-Latn-CS" altLang="en-US" dirty="0"/>
              <a:t>je jedna, obično goto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239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 (5)</a:t>
            </a:r>
            <a:endParaRPr lang="en-US" altLang="en-US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b="1" dirty="0"/>
              <a:t>if, </a:t>
            </a:r>
            <a:r>
              <a:rPr lang="sr-Latn-CS" altLang="en-US" dirty="0"/>
              <a:t>ako je potrebno zadati više komandi pravi se blok sa (), može i </a:t>
            </a:r>
            <a:r>
              <a:rPr lang="sr-Latn-CS" altLang="en-US" b="1" dirty="0"/>
              <a:t>else</a:t>
            </a:r>
            <a:r>
              <a:rPr lang="sr-Latn-CS" altLang="en-US" dirty="0"/>
              <a:t>, ( mora da bude u istom redu kao uslov, else mora da bude u istom redu kao i ) od if, poslije else u istom redu (</a:t>
            </a:r>
            <a:endParaRPr lang="en-US" altLang="en-US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1"/>
            <a:ext cx="66294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5518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copy, </a:t>
            </a:r>
            <a:r>
              <a:rPr lang="en-US" altLang="en-US" dirty="0" err="1"/>
              <a:t>primjeri</a:t>
            </a:r>
            <a:r>
              <a:rPr lang="en-US" altLang="en-US" dirty="0"/>
              <a:t>: copy c:\s*.txt c:\</a:t>
            </a:r>
            <a:r>
              <a:rPr lang="en-US" altLang="en-US" dirty="0" err="1"/>
              <a:t>proba</a:t>
            </a:r>
            <a:r>
              <a:rPr lang="en-US" altLang="en-US" dirty="0"/>
              <a:t>; copy </a:t>
            </a:r>
            <a:r>
              <a:rPr lang="en-US" altLang="en-US" dirty="0" err="1"/>
              <a:t>f1.txt</a:t>
            </a:r>
            <a:r>
              <a:rPr lang="en-US" altLang="en-US" dirty="0"/>
              <a:t> + </a:t>
            </a:r>
            <a:r>
              <a:rPr lang="en-US" altLang="en-US" dirty="0" err="1"/>
              <a:t>f2.txt</a:t>
            </a:r>
            <a:r>
              <a:rPr lang="en-US" altLang="en-US" dirty="0"/>
              <a:t> </a:t>
            </a:r>
            <a:r>
              <a:rPr lang="en-US" altLang="en-US" dirty="0" err="1"/>
              <a:t>svi.txt</a:t>
            </a:r>
            <a:r>
              <a:rPr lang="en-US" altLang="en-US" dirty="0"/>
              <a:t>, </a:t>
            </a:r>
            <a:r>
              <a:rPr lang="en-US" altLang="en-US" dirty="0" err="1"/>
              <a:t>konkatenacija</a:t>
            </a:r>
            <a:r>
              <a:rPr lang="en-US" altLang="en-US" dirty="0"/>
              <a:t>; copy f*.txt </a:t>
            </a:r>
            <a:r>
              <a:rPr lang="en-US" altLang="en-US" dirty="0" err="1"/>
              <a:t>svi.txt</a:t>
            </a:r>
            <a:r>
              <a:rPr lang="en-US" altLang="en-US" dirty="0"/>
              <a:t>, </a:t>
            </a:r>
            <a:r>
              <a:rPr lang="en-US" altLang="en-US" dirty="0" err="1"/>
              <a:t>isto</a:t>
            </a:r>
            <a:r>
              <a:rPr lang="en-US" altLang="en-US" dirty="0"/>
              <a:t>; copy con </a:t>
            </a:r>
            <a:r>
              <a:rPr lang="en-US" altLang="en-US" dirty="0" err="1"/>
              <a:t>f3.txt</a:t>
            </a:r>
            <a:r>
              <a:rPr lang="en-US" altLang="en-US" dirty="0"/>
              <a:t>, </a:t>
            </a:r>
            <a:r>
              <a:rPr lang="en-US" altLang="en-US" dirty="0" err="1"/>
              <a:t>kreiranje</a:t>
            </a:r>
            <a:r>
              <a:rPr lang="en-US" altLang="en-US" dirty="0"/>
              <a:t> </a:t>
            </a:r>
            <a:r>
              <a:rPr lang="en-US" altLang="en-US" dirty="0" err="1"/>
              <a:t>datoteke</a:t>
            </a:r>
            <a:r>
              <a:rPr lang="en-US" altLang="en-US" dirty="0"/>
              <a:t> </a:t>
            </a:r>
            <a:r>
              <a:rPr lang="en-US" altLang="en-US" dirty="0" err="1"/>
              <a:t>f3.txt</a:t>
            </a:r>
            <a:r>
              <a:rPr lang="en-US" altLang="en-US" dirty="0"/>
              <a:t>, </a:t>
            </a:r>
            <a:r>
              <a:rPr lang="en-US" altLang="en-US" dirty="0" err="1"/>
              <a:t>sdr</a:t>
            </a:r>
            <a:r>
              <a:rPr lang="sr-Latn-CS" altLang="en-US" dirty="0"/>
              <a:t>žaj se unosi sa tastature, za kraj Ctrl+Z</a:t>
            </a:r>
          </a:p>
          <a:p>
            <a:r>
              <a:rPr lang="sr-Latn-CS" altLang="en-US" dirty="0"/>
              <a:t>edit, pokreće editor </a:t>
            </a:r>
          </a:p>
          <a:p>
            <a:r>
              <a:rPr lang="sr-Latn-CS" altLang="en-US" dirty="0"/>
              <a:t>type, prikazuje sadržaj zadate datoteke na ekran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8294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Komandne datoteke (6)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Nema while petlje, ali se može realizovati sa if i goto</a:t>
            </a:r>
          </a:p>
          <a:p>
            <a:pPr>
              <a:defRPr/>
            </a:pPr>
            <a:r>
              <a:rPr lang="sr-Latn-CS" b="1" dirty="0"/>
              <a:t>for %%promj in (skup) komanda</a:t>
            </a:r>
            <a:r>
              <a:rPr lang="sr-Latn-CS" dirty="0"/>
              <a:t>, promj je promjenljiva čije ime se sastoji od jednog slova i koja uzima vrijednosti iz zadatog skupa, skup obično predstavlja grupu datoteka, primjer *.txt, komanda je jedna, blok komandi se realizuje isto kao kod if</a:t>
            </a:r>
          </a:p>
          <a:p>
            <a:pPr>
              <a:defRPr/>
            </a:pPr>
            <a:r>
              <a:rPr lang="sr-Latn-CS" b="1" dirty="0"/>
              <a:t>shift</a:t>
            </a:r>
            <a:r>
              <a:rPr lang="sr-Latn-CS" dirty="0"/>
              <a:t>, pomjeranje argumenata ulijevo za jedan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328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Zadaci</a:t>
            </a:r>
            <a:endParaRPr lang="en-US" altLang="en-US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7848600" cy="529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952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Zadaci (2)</a:t>
            </a:r>
            <a:endParaRPr lang="en-US" altLang="en-US"/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2825" y="1371601"/>
            <a:ext cx="8077200" cy="5294313"/>
          </a:xfrm>
        </p:spPr>
      </p:pic>
    </p:spTree>
    <p:extLst>
      <p:ext uri="{BB962C8B-B14F-4D97-AF65-F5344CB8AC3E}">
        <p14:creationId xmlns:p14="http://schemas.microsoft.com/office/powerpoint/2010/main" val="3086705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Zadaci (3)</a:t>
            </a:r>
            <a:endParaRPr lang="en-US" alt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6" y="1371600"/>
            <a:ext cx="8074025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541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Zadaci (4)</a:t>
            </a:r>
            <a:endParaRPr lang="en-US" altLang="en-US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6" y="1371601"/>
            <a:ext cx="8074025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845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6343"/>
          </a:xfrm>
        </p:spPr>
        <p:txBody>
          <a:bodyPr numCol="2">
            <a:noAutofit/>
          </a:bodyPr>
          <a:lstStyle/>
          <a:p>
            <a:r>
              <a:rPr lang="sr-Latn-ME" sz="2400" b="1" dirty="0"/>
              <a:t>Izlistavanje sadržaja direktorijuma</a:t>
            </a:r>
          </a:p>
          <a:p>
            <a:pPr marL="0" indent="0">
              <a:buNone/>
            </a:pPr>
            <a:r>
              <a:rPr lang="en-US" sz="1800" dirty="0"/>
              <a:t>C:\Documents and Settings\Administrator&gt;</a:t>
            </a:r>
            <a:r>
              <a:rPr lang="en-US" sz="1800" dirty="0" err="1"/>
              <a:t>dir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Volume in drive C has no label.</a:t>
            </a:r>
          </a:p>
          <a:p>
            <a:pPr marL="0" indent="0">
              <a:buNone/>
            </a:pPr>
            <a:r>
              <a:rPr lang="en-US" sz="1800" dirty="0"/>
              <a:t> Volume Serial Number is </a:t>
            </a:r>
            <a:r>
              <a:rPr lang="en-US" sz="1800" dirty="0" err="1"/>
              <a:t>CC28</a:t>
            </a:r>
            <a:r>
              <a:rPr lang="en-US" sz="1800" dirty="0"/>
              <a:t>-5463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Directory of C:\Documents and Settings\Administrator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09/24/2017  08:43 AM    &lt;DIR&gt;          .</a:t>
            </a:r>
          </a:p>
          <a:p>
            <a:pPr marL="0" indent="0">
              <a:buNone/>
            </a:pPr>
            <a:r>
              <a:rPr lang="en-US" sz="1800" dirty="0"/>
              <a:t>09/24/2017  08:43 AM    &lt;DIR&gt;          ..</a:t>
            </a:r>
          </a:p>
          <a:p>
            <a:pPr marL="0" indent="0">
              <a:buNone/>
            </a:pPr>
            <a:r>
              <a:rPr lang="en-US" sz="1800" dirty="0"/>
              <a:t>09/24/2017  08:43 AM    &lt;DIR&gt;          Desktop</a:t>
            </a:r>
          </a:p>
          <a:p>
            <a:pPr marL="0" indent="0">
              <a:buNone/>
            </a:pPr>
            <a:r>
              <a:rPr lang="en-US" sz="1800" dirty="0"/>
              <a:t>09/24/2017  08:43 AM                 0 </a:t>
            </a:r>
            <a:r>
              <a:rPr lang="en-US" sz="1800" dirty="0" err="1"/>
              <a:t>dir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09/24/2017  03:30 PM    &lt;DIR&gt;          Favorites</a:t>
            </a:r>
          </a:p>
          <a:p>
            <a:pPr marL="0" indent="0">
              <a:buNone/>
            </a:pPr>
            <a:r>
              <a:rPr lang="en-US" sz="1800" dirty="0"/>
              <a:t>09/24/2017  08:43 AM                 0 My</a:t>
            </a:r>
          </a:p>
          <a:p>
            <a:pPr marL="0" indent="0">
              <a:buNone/>
            </a:pPr>
            <a:r>
              <a:rPr lang="en-US" sz="1800" dirty="0"/>
              <a:t>09/24/2017  03:30 PM    &lt;DIR&gt;          My Documents</a:t>
            </a:r>
          </a:p>
          <a:p>
            <a:pPr marL="0" indent="0">
              <a:buNone/>
            </a:pPr>
            <a:r>
              <a:rPr lang="en-US" sz="1800" dirty="0"/>
              <a:t>09/24/2017  08:43 AM                 0 Start</a:t>
            </a:r>
          </a:p>
          <a:p>
            <a:pPr marL="0" indent="0">
              <a:buNone/>
            </a:pPr>
            <a:r>
              <a:rPr lang="en-US" sz="1800" dirty="0"/>
              <a:t>09/24/2017  08:25 AM    &lt;DIR&gt;          Start Menu</a:t>
            </a:r>
          </a:p>
          <a:p>
            <a:pPr marL="0" indent="0">
              <a:buNone/>
            </a:pPr>
            <a:r>
              <a:rPr lang="en-US" sz="1800" dirty="0"/>
              <a:t>09/24/2017  08:25 AM                 0 </a:t>
            </a:r>
            <a:r>
              <a:rPr lang="en-US" sz="1800" dirty="0" err="1"/>
              <a:t>Sti_Trace.log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09/24/2017  08:25 AM               163 </a:t>
            </a:r>
            <a:r>
              <a:rPr lang="en-US" sz="1800" dirty="0" err="1"/>
              <a:t>wiadebug.log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            5 File(s)            163 bytes</a:t>
            </a:r>
          </a:p>
          <a:p>
            <a:pPr marL="0" indent="0">
              <a:buNone/>
            </a:pPr>
            <a:r>
              <a:rPr lang="en-US" sz="1800" dirty="0"/>
              <a:t>               6 Dir(s)   8,120,176,640 bytes free</a:t>
            </a:r>
          </a:p>
        </p:txBody>
      </p:sp>
    </p:spTree>
    <p:extLst>
      <p:ext uri="{BB962C8B-B14F-4D97-AF65-F5344CB8AC3E}">
        <p14:creationId xmlns:p14="http://schemas.microsoft.com/office/powerpoint/2010/main" val="147053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Prelazak u roditeljski direktorijum</a:t>
            </a:r>
          </a:p>
          <a:p>
            <a:pPr marL="0" indent="0">
              <a:buNone/>
            </a:pPr>
            <a:r>
              <a:rPr lang="en-US" sz="2000" dirty="0"/>
              <a:t>C:\Documents and Settings\Administrator&gt;cd ..</a:t>
            </a:r>
          </a:p>
          <a:p>
            <a:pPr marL="0" indent="0">
              <a:buNone/>
            </a:pPr>
            <a:r>
              <a:rPr lang="en-US" sz="2000" dirty="0"/>
              <a:t>C:\Documents and Settings&gt;</a:t>
            </a:r>
          </a:p>
          <a:p>
            <a:pPr marL="0" indent="0">
              <a:buNone/>
            </a:pPr>
            <a:endParaRPr lang="sr-Latn-ME" sz="1100" dirty="0"/>
          </a:p>
          <a:p>
            <a:r>
              <a:rPr lang="sr-Latn-ME" dirty="0"/>
              <a:t>Prelazak u potfolder Desktop</a:t>
            </a:r>
            <a:endParaRPr lang="en-US" dirty="0"/>
          </a:p>
          <a:p>
            <a:pPr marL="0" indent="0">
              <a:buNone/>
            </a:pPr>
            <a:r>
              <a:rPr lang="en-US" sz="2000" dirty="0"/>
              <a:t>C:\Documents and Settings\Administrator&gt;cd Desktop</a:t>
            </a:r>
          </a:p>
          <a:p>
            <a:pPr marL="0" indent="0">
              <a:buNone/>
            </a:pPr>
            <a:r>
              <a:rPr lang="en-US" sz="2000" dirty="0"/>
              <a:t>C:\Documents and Settings\Administrator\Desktop&gt;</a:t>
            </a:r>
          </a:p>
        </p:txBody>
      </p:sp>
    </p:spTree>
    <p:extLst>
      <p:ext uri="{BB962C8B-B14F-4D97-AF65-F5344CB8AC3E}">
        <p14:creationId xmlns:p14="http://schemas.microsoft.com/office/powerpoint/2010/main" val="303265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7904"/>
            <a:ext cx="10515600" cy="5340096"/>
          </a:xfrm>
        </p:spPr>
        <p:txBody>
          <a:bodyPr>
            <a:normAutofit fontScale="92500" lnSpcReduction="20000"/>
          </a:bodyPr>
          <a:lstStyle/>
          <a:p>
            <a:r>
              <a:rPr lang="sr-Latn-ME" dirty="0"/>
              <a:t>Pravljenje potfoldera</a:t>
            </a:r>
          </a:p>
          <a:p>
            <a:pPr marL="0" indent="0">
              <a:buNone/>
            </a:pPr>
            <a:r>
              <a:rPr lang="en-US" sz="2000" dirty="0"/>
              <a:t>C:\Documents and Settings\Administrator\Desktop&gt;</a:t>
            </a:r>
            <a:r>
              <a:rPr lang="en-US" sz="2000" dirty="0" err="1"/>
              <a:t>mkdir</a:t>
            </a:r>
            <a:r>
              <a:rPr lang="en-US" sz="2000" dirty="0"/>
              <a:t> </a:t>
            </a:r>
            <a:r>
              <a:rPr lang="en-US" sz="2000" dirty="0" err="1"/>
              <a:t>novifolder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C:\Documents and Settings\Administrator\Desktop&gt;</a:t>
            </a:r>
            <a:r>
              <a:rPr lang="en-US" sz="2000" dirty="0" err="1"/>
              <a:t>dir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Volume in drive C has no label.</a:t>
            </a:r>
          </a:p>
          <a:p>
            <a:pPr marL="0" indent="0">
              <a:buNone/>
            </a:pPr>
            <a:r>
              <a:rPr lang="en-US" sz="2000" dirty="0"/>
              <a:t> Volume Serial Number is </a:t>
            </a:r>
            <a:r>
              <a:rPr lang="en-US" sz="2000" dirty="0" err="1"/>
              <a:t>CC28</a:t>
            </a:r>
            <a:r>
              <a:rPr lang="en-US" sz="2000" dirty="0"/>
              <a:t>-5463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Directory of C:\Documents and Settings\Administrator\Desktop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09/24/2017  06:14 PM    &lt;DIR&gt;          .</a:t>
            </a:r>
          </a:p>
          <a:p>
            <a:pPr marL="0" indent="0">
              <a:buNone/>
            </a:pPr>
            <a:r>
              <a:rPr lang="en-US" sz="2000" dirty="0"/>
              <a:t>09/24/2017  06:14 PM    &lt;DIR&gt;          ..</a:t>
            </a:r>
          </a:p>
          <a:p>
            <a:pPr marL="0" indent="0">
              <a:buNone/>
            </a:pPr>
            <a:r>
              <a:rPr lang="en-US" sz="2000" dirty="0"/>
              <a:t>09/24/2017  05:46 PM               798 New Text </a:t>
            </a:r>
            <a:r>
              <a:rPr lang="en-US" sz="2000" dirty="0" err="1"/>
              <a:t>Document.txt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09/24/2017  06:14 PM    &lt;DIR&gt;          </a:t>
            </a:r>
            <a:r>
              <a:rPr lang="en-US" sz="2000" dirty="0" err="1"/>
              <a:t>novifolder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       1 File(s)            798 bytes</a:t>
            </a:r>
          </a:p>
          <a:p>
            <a:pPr marL="0" indent="0">
              <a:buNone/>
            </a:pPr>
            <a:r>
              <a:rPr lang="en-US" sz="2000" dirty="0"/>
              <a:t>               3 Dir(s)   8,118,759,424 bytes free</a:t>
            </a:r>
          </a:p>
        </p:txBody>
      </p:sp>
    </p:spTree>
    <p:extLst>
      <p:ext uri="{BB962C8B-B14F-4D97-AF65-F5344CB8AC3E}">
        <p14:creationId xmlns:p14="http://schemas.microsoft.com/office/powerpoint/2010/main" val="41827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8760"/>
            <a:ext cx="10515600" cy="5276088"/>
          </a:xfrm>
        </p:spPr>
        <p:txBody>
          <a:bodyPr>
            <a:normAutofit fontScale="77500" lnSpcReduction="20000"/>
          </a:bodyPr>
          <a:lstStyle/>
          <a:p>
            <a:r>
              <a:rPr lang="sr-Latn-ME" dirty="0"/>
              <a:t>Kopiranje fajla u potfolder</a:t>
            </a:r>
          </a:p>
          <a:p>
            <a:pPr marL="0" indent="0">
              <a:buNone/>
            </a:pPr>
            <a:r>
              <a:rPr lang="en-US" sz="2000" dirty="0"/>
              <a:t>C:\Documents and Settings\Administrator\Desktop&gt;copy "New Text </a:t>
            </a:r>
            <a:r>
              <a:rPr lang="en-US" sz="2000" dirty="0" err="1"/>
              <a:t>Document.txt</a:t>
            </a:r>
            <a:r>
              <a:rPr lang="en-US" sz="2000" dirty="0"/>
              <a:t>" </a:t>
            </a:r>
            <a:r>
              <a:rPr lang="en-US" sz="2000" dirty="0" err="1"/>
              <a:t>novifolder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1 file(s) copied.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C:\Documents and Settings\Administrator\Desktop&gt;cd </a:t>
            </a:r>
            <a:r>
              <a:rPr lang="en-US" sz="2000" dirty="0" err="1"/>
              <a:t>novifolder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C:\Documents and Settings\Administrator\Desktop\</a:t>
            </a:r>
            <a:r>
              <a:rPr lang="en-US" sz="2000" dirty="0" err="1"/>
              <a:t>novifolder</a:t>
            </a:r>
            <a:r>
              <a:rPr lang="en-US" sz="2000" dirty="0"/>
              <a:t>&gt;</a:t>
            </a:r>
            <a:r>
              <a:rPr lang="en-US" sz="2000" dirty="0" err="1"/>
              <a:t>dir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Volume in drive C has no label.</a:t>
            </a:r>
          </a:p>
          <a:p>
            <a:pPr marL="0" indent="0">
              <a:buNone/>
            </a:pPr>
            <a:r>
              <a:rPr lang="en-US" sz="2000" dirty="0"/>
              <a:t> Volume Serial Number is </a:t>
            </a:r>
            <a:r>
              <a:rPr lang="en-US" sz="2000" dirty="0" err="1"/>
              <a:t>CC28</a:t>
            </a:r>
            <a:r>
              <a:rPr lang="en-US" sz="2000" dirty="0"/>
              <a:t>-5463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Directory of C:\Documents and Settings\Administrator\Desktop\</a:t>
            </a:r>
            <a:r>
              <a:rPr lang="en-US" sz="2000" dirty="0" err="1"/>
              <a:t>novifolder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09/24/2017  06:51 PM    &lt;DIR&gt;          .</a:t>
            </a:r>
          </a:p>
          <a:p>
            <a:pPr marL="0" indent="0">
              <a:buNone/>
            </a:pPr>
            <a:r>
              <a:rPr lang="en-US" sz="2000" dirty="0"/>
              <a:t>09/24/2017  06:51 PM    &lt;DIR&gt;          ..</a:t>
            </a:r>
          </a:p>
          <a:p>
            <a:pPr marL="0" indent="0">
              <a:buNone/>
            </a:pPr>
            <a:r>
              <a:rPr lang="en-US" sz="2000" dirty="0"/>
              <a:t>09/24/2017  05:46 PM               798 New Text </a:t>
            </a:r>
            <a:r>
              <a:rPr lang="en-US" sz="2000" dirty="0" err="1"/>
              <a:t>Document.txt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       1 File(s)            798 bytes</a:t>
            </a:r>
          </a:p>
          <a:p>
            <a:pPr marL="0" indent="0">
              <a:buNone/>
            </a:pPr>
            <a:r>
              <a:rPr lang="en-US" sz="2000" dirty="0"/>
              <a:t>               2 Dir(s)   8,118,743,040 bytes free</a:t>
            </a:r>
          </a:p>
        </p:txBody>
      </p:sp>
    </p:spTree>
    <p:extLst>
      <p:ext uri="{BB962C8B-B14F-4D97-AF65-F5344CB8AC3E}">
        <p14:creationId xmlns:p14="http://schemas.microsoft.com/office/powerpoint/2010/main" val="3773384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Ulaz i izlaz</a:t>
            </a:r>
            <a:endParaRPr lang="en-US" altLang="en-US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/>
              <a:t>Standardni izlaz za komandu je ekran, standardni ulaz je tastatura</a:t>
            </a:r>
          </a:p>
          <a:p>
            <a:r>
              <a:rPr lang="sr-Latn-CS" altLang="en-US"/>
              <a:t>Redirekcija ulaza, komanda &lt; ime_datoteke</a:t>
            </a:r>
          </a:p>
          <a:p>
            <a:r>
              <a:rPr lang="sr-Latn-CS" altLang="en-US"/>
              <a:t>Redirekcija izlaza, komanda &gt; ime_datoteke</a:t>
            </a:r>
          </a:p>
          <a:p>
            <a:pPr lvl="1"/>
            <a:r>
              <a:rPr lang="sr-Latn-CS" altLang="en-US"/>
              <a:t>Ako datoteka ne postoji, kreira se nova; ako datoteka postoji njen sadržaj se briše</a:t>
            </a:r>
          </a:p>
          <a:p>
            <a:pPr lvl="1"/>
            <a:r>
              <a:rPr lang="sr-Latn-CS" altLang="en-US"/>
              <a:t>Za nadovezivanje (čuvanje postojećeg sadržaja) koristi se &gt;&gt;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669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sr-Latn-ME" b="1" dirty="0"/>
              <a:t>Zadatak 1</a:t>
            </a:r>
            <a:r>
              <a:rPr lang="sr-Latn-ME" dirty="0"/>
              <a:t>: Na desktopu napraviti folder sa nazivom cas1. Odštampati na ekranu poruku Hello world (koristiti komandu </a:t>
            </a:r>
            <a:r>
              <a:rPr lang="sr-Latn-ME" i="1" dirty="0"/>
              <a:t>echo</a:t>
            </a:r>
            <a:r>
              <a:rPr lang="sr-Latn-ME" dirty="0"/>
              <a:t> za prikaz teksta na ekran)</a:t>
            </a:r>
          </a:p>
          <a:p>
            <a:r>
              <a:rPr lang="sr-Latn-ME" b="1" dirty="0"/>
              <a:t>Rešenje:</a:t>
            </a:r>
          </a:p>
          <a:p>
            <a:pPr marL="0" indent="0">
              <a:buNone/>
            </a:pPr>
            <a:r>
              <a:rPr lang="sr-Latn-ME" dirty="0"/>
              <a:t>C:\Documents and Settings\Administrator\Desktop&gt;mkdir cas1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C:\Documents and Settings\Administrator\Desktop&gt;echo Hello World</a:t>
            </a:r>
          </a:p>
        </p:txBody>
      </p:sp>
    </p:spTree>
    <p:extLst>
      <p:ext uri="{BB962C8B-B14F-4D97-AF65-F5344CB8AC3E}">
        <p14:creationId xmlns:p14="http://schemas.microsoft.com/office/powerpoint/2010/main" val="133501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dirty="0"/>
              <a:t>Zadatak 2</a:t>
            </a:r>
            <a:r>
              <a:rPr lang="sr-Latn-ME" dirty="0"/>
              <a:t>: Štampati istu poruku kao u prethodnom zadatku, ali umjesto na ekran, ispisati je u fajl s nazivom zad2.txt u prethodno formiranom folderu cas1 (koristiti operator &gt; za preusmjeravanje izlaza)</a:t>
            </a:r>
          </a:p>
          <a:p>
            <a:r>
              <a:rPr lang="sr-Latn-ME" b="1" dirty="0"/>
              <a:t>Rešenje:</a:t>
            </a:r>
          </a:p>
          <a:p>
            <a:pPr marL="0" indent="0">
              <a:buNone/>
            </a:pPr>
            <a:r>
              <a:rPr lang="sr-Latn-ME" dirty="0"/>
              <a:t>C:\Documents and Settings\Administrator\Desktop&gt;cd cas1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C:\Documents and Settings\Administrator\Desktop\cas1&gt;echo Hello World &gt; zad2.txt</a:t>
            </a:r>
          </a:p>
        </p:txBody>
      </p:sp>
    </p:spTree>
    <p:extLst>
      <p:ext uri="{BB962C8B-B14F-4D97-AF65-F5344CB8AC3E}">
        <p14:creationId xmlns:p14="http://schemas.microsoft.com/office/powerpoint/2010/main" val="317255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1476</Words>
  <Application>Microsoft Office PowerPoint</Application>
  <PresentationFormat>Widescreen</PresentationFormat>
  <Paragraphs>142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Komande za rad sa sistemom datoteka</vt:lpstr>
      <vt:lpstr>Komande za rad sa sistemom datoteka</vt:lpstr>
      <vt:lpstr>Primjer 2</vt:lpstr>
      <vt:lpstr>Primjer 3</vt:lpstr>
      <vt:lpstr>Primjer 4</vt:lpstr>
      <vt:lpstr>Primjer 5</vt:lpstr>
      <vt:lpstr>Ulaz i izlaz</vt:lpstr>
      <vt:lpstr>Zadaci</vt:lpstr>
      <vt:lpstr>Zadaci</vt:lpstr>
      <vt:lpstr>Zadaci</vt:lpstr>
      <vt:lpstr>Zadaci</vt:lpstr>
      <vt:lpstr>Komande za rad sa sistemom datoteka(nastavak)</vt:lpstr>
      <vt:lpstr>Komande za rad sa sistemom datoteka(nastavak)</vt:lpstr>
      <vt:lpstr>Komande za rad sa sistemom datoteka(3)</vt:lpstr>
      <vt:lpstr>Komandne datoteke</vt:lpstr>
      <vt:lpstr>Komandne datoteke (2)</vt:lpstr>
      <vt:lpstr>Komandne datoteke (3)</vt:lpstr>
      <vt:lpstr>Komandne datoteke (4)</vt:lpstr>
      <vt:lpstr>Komandne datoteke (5)</vt:lpstr>
      <vt:lpstr>Komandne datoteke (6)</vt:lpstr>
      <vt:lpstr>Zadaci</vt:lpstr>
      <vt:lpstr>Zadaci (2)</vt:lpstr>
      <vt:lpstr>Zadaci (3)</vt:lpstr>
      <vt:lpstr>Zadaci (4)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Primjer 2</dc:title>
  <dc:creator>Luka Bulatovic</dc:creator>
  <cp:lastModifiedBy>Aleksandar Plamenac</cp:lastModifiedBy>
  <cp:revision>3</cp:revision>
  <dcterms:created xsi:type="dcterms:W3CDTF">2017-10-03T14:36:21Z</dcterms:created>
  <dcterms:modified xsi:type="dcterms:W3CDTF">2019-10-14T17:31:43Z</dcterms:modified>
</cp:coreProperties>
</file>