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ME" dirty="0" smtClean="0"/>
              <a:t>Troadresni kod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ME" dirty="0" smtClean="0"/>
              <a:t>TAC (Three-address code)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6118" y="1947203"/>
            <a:ext cx="8776053" cy="2929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1" y="1289625"/>
            <a:ext cx="8829780" cy="434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03" y="1600200"/>
            <a:ext cx="9072797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766" y="2209800"/>
            <a:ext cx="8959489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56" y="1828800"/>
            <a:ext cx="903008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74" y="1752600"/>
            <a:ext cx="9012788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95" y="1828800"/>
            <a:ext cx="905319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16005" cy="576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173" y="3124200"/>
            <a:ext cx="816428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74" y="2667000"/>
            <a:ext cx="8925282" cy="2362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87" y="2286000"/>
            <a:ext cx="9169287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127" y="2514600"/>
            <a:ext cx="8921469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97" y="1600200"/>
            <a:ext cx="9116703" cy="4539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9144000" cy="5713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981200"/>
            <a:ext cx="8987591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68" y="2362200"/>
            <a:ext cx="9058856" cy="2133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7</Words>
  <Application>Microsoft Office PowerPoint</Application>
  <PresentationFormat>On-screen Show (4:3)</PresentationFormat>
  <Paragraphs>2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Troadresni kod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Troadresni kod</dc:title>
  <dc:creator>Goran Sukovic</dc:creator>
  <cp:lastModifiedBy>Goran Sukovic</cp:lastModifiedBy>
  <cp:revision>17</cp:revision>
  <dcterms:created xsi:type="dcterms:W3CDTF">2006-08-16T00:00:00Z</dcterms:created>
  <dcterms:modified xsi:type="dcterms:W3CDTF">2016-04-21T11:56:06Z</dcterms:modified>
</cp:coreProperties>
</file>