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69827-8DD0-4458-A006-5B12CFCC6778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9D4DF-7E6E-454B-9FBE-57A812B5F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3049"/>
            <a:ext cx="7772400" cy="2071703"/>
          </a:xfrm>
        </p:spPr>
        <p:txBody>
          <a:bodyPr>
            <a:prstTxWarp prst="textCanUp">
              <a:avLst/>
            </a:prstTxWarp>
            <a:norm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Oblici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sekularizacije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643314"/>
            <a:ext cx="6400800" cy="1857388"/>
          </a:xfrm>
        </p:spPr>
        <p:txBody>
          <a:bodyPr>
            <a:normAutofit/>
          </a:bodyPr>
          <a:lstStyle/>
          <a:p>
            <a:r>
              <a:rPr lang="en-US" sz="6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sr-Latn-ME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čard Fen</a:t>
            </a:r>
            <a:endParaRPr lang="en-US" sz="6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480" y="273050"/>
            <a:ext cx="3500462" cy="1162050"/>
          </a:xfrm>
        </p:spPr>
        <p:txBody>
          <a:bodyPr>
            <a:normAutofit/>
          </a:bodyPr>
          <a:lstStyle/>
          <a:p>
            <a:r>
              <a:rPr lang="sr-Latn-ME" sz="4000" b="0" dirty="0" smtClean="0">
                <a:latin typeface="Times New Roman" pitchFamily="18" charset="0"/>
                <a:cs typeface="Times New Roman" pitchFamily="18" charset="0"/>
              </a:rPr>
              <a:t>Dejvid Martin</a:t>
            </a:r>
            <a:endParaRPr lang="en-US" sz="4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MartinDavid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0562" y="214290"/>
            <a:ext cx="4643438" cy="6643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000240"/>
            <a:ext cx="5500726" cy="4125923"/>
          </a:xfrm>
        </p:spPr>
        <p:txBody>
          <a:bodyPr anchor="ctr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 Proces sekularizacije nije jednoobrazan</a:t>
            </a:r>
          </a:p>
          <a:p>
            <a:pPr>
              <a:buFont typeface="Arial" pitchFamily="34" charset="0"/>
              <a:buChar char="•"/>
            </a:pPr>
            <a:r>
              <a:rPr lang="sr-Latn-ME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Sekularizacija zavisi od religijskih manjina i geografske rasprostranjenosti</a:t>
            </a:r>
          </a:p>
          <a:p>
            <a:pPr>
              <a:buFont typeface="Arial" pitchFamily="34" charset="0"/>
              <a:buChar char="•"/>
            </a:pPr>
            <a:r>
              <a:rPr lang="sr-Latn-ME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Rimokatolička crkva, protestanti,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plurali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am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, pravoslavlje</a:t>
            </a:r>
          </a:p>
          <a:p>
            <a:pPr>
              <a:buFont typeface="Arial" pitchFamily="34" charset="0"/>
              <a:buChar char="•"/>
            </a:pPr>
            <a:r>
              <a:rPr lang="sr-Latn-ME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400" dirty="0" smtClean="0">
                <a:latin typeface="Times New Roman" pitchFamily="18" charset="0"/>
                <a:cs typeface="Times New Roman" pitchFamily="18" charset="0"/>
              </a:rPr>
              <a:t>Erodiranje religije ima uspone i padove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274638"/>
            <a:ext cx="4000528" cy="5297502"/>
          </a:xfrm>
        </p:spPr>
        <p:txBody>
          <a:bodyPr>
            <a:normAutofit/>
          </a:bodyPr>
          <a:lstStyle/>
          <a:p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- Sekularizacija – slabljenje tradicionalne religije</a:t>
            </a:r>
            <a:br>
              <a:rPr lang="sr-Latn-ME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- Sekte gube svoj sektaški karakter (Stark i Bejnbridz)</a:t>
            </a:r>
            <a:br>
              <a:rPr lang="sr-Latn-ME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- Nauka bez odgovora na neka pitanja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orisnik\Desktop\duk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541173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3050"/>
            <a:ext cx="5214974" cy="1012810"/>
          </a:xfrm>
        </p:spPr>
        <p:txBody>
          <a:bodyPr>
            <a:normAutofit/>
          </a:bodyPr>
          <a:lstStyle/>
          <a:p>
            <a:r>
              <a:rPr lang="sr-Latn-ME" sz="2400" b="0" dirty="0" smtClean="0">
                <a:latin typeface="Times New Roman" pitchFamily="18" charset="0"/>
                <a:cs typeface="Times New Roman" pitchFamily="18" charset="0"/>
              </a:rPr>
              <a:t>Sekularizacija i novi religijski pokreti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41WLzxAUDxL._SX331_BO1,204,203,200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571480"/>
            <a:ext cx="3714776" cy="585791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1435100"/>
            <a:ext cx="4929222" cy="4691063"/>
          </a:xfrm>
        </p:spPr>
        <p:txBody>
          <a:bodyPr anchor="ctr">
            <a:normAutofit/>
          </a:bodyPr>
          <a:lstStyle/>
          <a:p>
            <a:pPr>
              <a:buFontTx/>
              <a:buChar char="-"/>
            </a:pP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Naturalizam</a:t>
            </a:r>
          </a:p>
          <a:p>
            <a:pPr>
              <a:buFontTx/>
              <a:buChar char="-"/>
            </a:pPr>
            <a:r>
              <a:rPr lang="sr-Latn-ME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Religijski pokreti i religijske grupacije</a:t>
            </a:r>
          </a:p>
          <a:p>
            <a:pPr>
              <a:buFontTx/>
              <a:buChar char="-"/>
            </a:pPr>
            <a:r>
              <a:rPr lang="sr-Latn-ME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Dobler, Kembel, Serot, Lukman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  <a:alpha val="67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66" y="273050"/>
            <a:ext cx="3357586" cy="798496"/>
          </a:xfrm>
        </p:spPr>
        <p:txBody>
          <a:bodyPr>
            <a:normAutofit/>
          </a:bodyPr>
          <a:lstStyle/>
          <a:p>
            <a:r>
              <a:rPr lang="sr-Latn-ME" sz="3200" b="0" dirty="0" smtClean="0">
                <a:latin typeface="Times New Roman" pitchFamily="18" charset="0"/>
                <a:cs typeface="Times New Roman" pitchFamily="18" charset="0"/>
              </a:rPr>
              <a:t>Ričard Fen</a:t>
            </a:r>
            <a:endParaRPr lang="en-US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97808264994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29256" y="142852"/>
            <a:ext cx="3714744" cy="650085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6286512" cy="4691063"/>
          </a:xfrm>
        </p:spPr>
        <p:txBody>
          <a:bodyPr anchor="ctr"/>
          <a:lstStyle/>
          <a:p>
            <a:pPr>
              <a:buFontTx/>
              <a:buChar char="-"/>
            </a:pP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Proces sekularizacije u pet faza</a:t>
            </a:r>
          </a:p>
          <a:p>
            <a:pPr lvl="1">
              <a:buFontTx/>
              <a:buChar char="-"/>
            </a:pP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Diferencijacija</a:t>
            </a:r>
          </a:p>
          <a:p>
            <a:pPr lvl="1">
              <a:buFontTx/>
              <a:buChar char="-"/>
            </a:pPr>
            <a:r>
              <a:rPr lang="sr-Latn-ME" sz="2000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azgraničavanje vjerskih i svetovnih pitanja</a:t>
            </a:r>
          </a:p>
          <a:p>
            <a:pPr lvl="1">
              <a:buFontTx/>
              <a:buChar char="-"/>
            </a:pP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 Razvoj religijskih simbola (civilne religije)</a:t>
            </a:r>
          </a:p>
          <a:p>
            <a:pPr lvl="1">
              <a:buFontTx/>
              <a:buChar char="-"/>
            </a:pPr>
            <a:r>
              <a:rPr lang="sr-Latn-ME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Ideosinkretizam</a:t>
            </a:r>
          </a:p>
          <a:p>
            <a:pPr lvl="1">
              <a:buFontTx/>
              <a:buChar char="-"/>
            </a:pPr>
            <a:r>
              <a:rPr lang="sr-Latn-ME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 Razdvojenost pojedinca od </a:t>
            </a:r>
            <a:r>
              <a:rPr lang="sr-Latn-ME" sz="2000" dirty="0" smtClean="0">
                <a:latin typeface="Times New Roman" pitchFamily="18" charset="0"/>
                <a:cs typeface="Times New Roman" pitchFamily="18" charset="0"/>
              </a:rPr>
              <a:t>zajednice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sr-Latn-ME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sr-Latn-ME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2000" b="1" dirty="0" smtClean="0">
                <a:latin typeface="Times New Roman" pitchFamily="18" charset="0"/>
                <a:cs typeface="Times New Roman" pitchFamily="18" charset="0"/>
              </a:rPr>
              <a:t>Epistemološki individualizam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357190"/>
          </a:xfrm>
        </p:spPr>
        <p:txBody>
          <a:bodyPr>
            <a:normAutofit fontScale="90000"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6" descr="dollarfr2222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3571876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Content Placeholder 5" descr="dollarbk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3571876"/>
            <a:ext cx="9144000" cy="3286124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SAD-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primjer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civilne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religije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orisnik\Desktop\Declaration_independen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08488"/>
            <a:ext cx="5072066" cy="4059724"/>
          </a:xfrm>
          <a:prstGeom prst="rect">
            <a:avLst/>
          </a:prstGeom>
          <a:noFill/>
        </p:spPr>
      </p:pic>
      <p:pic>
        <p:nvPicPr>
          <p:cNvPr id="1027" name="Picture 3" descr="C:\Users\Korisnik\Desktop\Martin_Luther_King_-_March_on_Washing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71876"/>
            <a:ext cx="4214810" cy="3286124"/>
          </a:xfrm>
          <a:prstGeom prst="rect">
            <a:avLst/>
          </a:prstGeom>
          <a:noFill/>
        </p:spPr>
      </p:pic>
      <p:pic>
        <p:nvPicPr>
          <p:cNvPr id="1028" name="Picture 4" descr="C:\Users\Korisnik\Desktop\Abraham_Lincoln_O-77_matte_collodion_prin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785794"/>
            <a:ext cx="3024190" cy="3000396"/>
          </a:xfrm>
          <a:prstGeom prst="rect">
            <a:avLst/>
          </a:prstGeom>
          <a:noFill/>
        </p:spPr>
      </p:pic>
      <p:pic>
        <p:nvPicPr>
          <p:cNvPr id="1029" name="Picture 5" descr="C:\Users\Korisnik\Desktop\Kennedy_Giving_Historic_Speech_to_Congress_-_GPN-2000-0016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46"/>
            <a:ext cx="5214942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100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Oblici sekularizacije</vt:lpstr>
      <vt:lpstr>Dejvid Martin</vt:lpstr>
      <vt:lpstr>- Sekularizacija – slabljenje tradicionalne religije - Sekte gube svoj sektaški karakter (Stark i Bejnbridz) - Nauka bez odgovora na neka pitanja</vt:lpstr>
      <vt:lpstr>Sekularizacija i novi religijski pokreti</vt:lpstr>
      <vt:lpstr>Ričard Fen</vt:lpstr>
      <vt:lpstr>PowerPoint Presentation</vt:lpstr>
      <vt:lpstr>SAD-primjer civilne religije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Oblici sekularizacije</dc:title>
  <dc:creator>Korisnik</dc:creator>
  <cp:lastModifiedBy>Korisnik</cp:lastModifiedBy>
  <cp:revision>19</cp:revision>
  <dcterms:created xsi:type="dcterms:W3CDTF">2017-03-17T12:54:06Z</dcterms:created>
  <dcterms:modified xsi:type="dcterms:W3CDTF">2019-03-17T20:57:16Z</dcterms:modified>
</cp:coreProperties>
</file>