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E6286-42AE-4A38-91E2-5CF7C56ED960}" type="datetimeFigureOut">
              <a:rPr lang="en-US" smtClean="0"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93C6D-D820-4F3C-83A3-773A16DDE8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Stop">
              <a:avLst/>
            </a:prstTxWarp>
            <a:normAutofit fontScale="90000"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Religija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ME" sz="5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racionalan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izbor</a:t>
            </a:r>
            <a:r>
              <a:rPr lang="sr-Latn-ME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ME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sz="5400" dirty="0" smtClean="0">
                <a:latin typeface="Times New Roman" pitchFamily="18" charset="0"/>
                <a:cs typeface="Times New Roman" pitchFamily="18" charset="0"/>
              </a:rPr>
              <a:t>DESEKULARIZACIJA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Latn-ME" sz="4000" b="1" dirty="0" smtClean="0">
                <a:latin typeface="Times New Roman" pitchFamily="18" charset="0"/>
                <a:cs typeface="Times New Roman" pitchFamily="18" charset="0"/>
              </a:rPr>
              <a:t>Stark i Bejnbridž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7000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Desekularizacija na primjeru Crne Gore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Marginalizacija religije – primjer SPC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Submisivna</a:t>
            </a: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 autokratija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Stradanje klera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Statistika religioznosti nakon rata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Desekularizacija od devedesetih godina 20.v.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2582858"/>
          </a:xfrm>
        </p:spPr>
        <p:txBody>
          <a:bodyPr>
            <a:normAutofit/>
          </a:bodyPr>
          <a:lstStyle/>
          <a:p>
            <a:pPr algn="l"/>
            <a:r>
              <a:rPr lang="sr-Latn-ME" dirty="0" smtClean="0"/>
              <a:t>- </a:t>
            </a: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Pereire de Keiros – religija na primjeru Brazila</a:t>
            </a:r>
            <a:br>
              <a:rPr lang="sr-Latn-ME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- Fundamentalizam – izazov sekularizaciji</a:t>
            </a:r>
            <a:br>
              <a:rPr lang="sr-Latn-ME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sz="2800" dirty="0" smtClean="0">
                <a:latin typeface="Times New Roman" pitchFamily="18" charset="0"/>
                <a:cs typeface="Times New Roman" pitchFamily="18" charset="0"/>
              </a:rPr>
              <a:t>- Primjer Indonezija</a:t>
            </a:r>
            <a:br>
              <a:rPr lang="sr-Latn-ME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" name="Content Placeholder 3" descr="220px-Guajajaras_(mãe_e_filho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3306" y="1571612"/>
            <a:ext cx="5500694" cy="528638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Religija racionalnog izbora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orisnik\Desktop\51OBUPg+pTL._UY250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714876" cy="5000660"/>
          </a:xfrm>
          <a:prstGeom prst="rect">
            <a:avLst/>
          </a:prstGeom>
          <a:noFill/>
        </p:spPr>
      </p:pic>
      <p:pic>
        <p:nvPicPr>
          <p:cNvPr id="1027" name="Picture 3" descr="C:\Users\Korisnik\Desktop\51w-W60iXUL._UY25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85926"/>
            <a:ext cx="4357718" cy="50720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8670"/>
            <a:ext cx="5072066" cy="464347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Teorija razmjene</a:t>
            </a:r>
            <a:br>
              <a:rPr lang="sr-Latn-ME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Specijalizacije u religiji</a:t>
            </a:r>
            <a:br>
              <a:rPr lang="sr-Latn-ME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Posredovanje između ljudi i bogova</a:t>
            </a:r>
            <a:br>
              <a:rPr lang="sr-Latn-ME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Religija – magija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Korisnik\Desktop\41WLzxAUDxL._UY250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0"/>
            <a:ext cx="42148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4942" y="785794"/>
            <a:ext cx="3929058" cy="2000264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Desekularizacija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Korisnik\Desktop\delfi_desekularizacija_sveta_ozivljavanje_religije_i_svetska_politika_piter_l_berg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5869"/>
            <a:ext cx="5257800" cy="6832131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76" y="1785926"/>
            <a:ext cx="4429124" cy="2928958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Moralna većina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Korisnik\Desktop\220px-Official_Portrait_of_President_Reagan_198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380578"/>
            <a:ext cx="4907280" cy="6477422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4786314" y="5357826"/>
            <a:ext cx="4071966" cy="92869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ME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ME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onald Regan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sr-Latn-ME" sz="4000" dirty="0" smtClean="0">
                <a:latin typeface="Times New Roman" pitchFamily="18" charset="0"/>
                <a:cs typeface="Times New Roman" pitchFamily="18" charset="0"/>
              </a:rPr>
              <a:t>Desekularizacija u Meksiku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Korisnik\Desktop\Costa Maya___Meksiko___foto__PlanetaPutovanja___Mlade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4115" y="1643050"/>
            <a:ext cx="9178115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5715016"/>
            <a:ext cx="8858280" cy="1142984"/>
          </a:xfrm>
        </p:spPr>
        <p:txBody>
          <a:bodyPr>
            <a:normAutofit/>
          </a:bodyPr>
          <a:lstStyle/>
          <a:p>
            <a:r>
              <a:rPr lang="sr-Latn-ME" sz="3200" dirty="0" smtClean="0">
                <a:latin typeface="Times New Roman" pitchFamily="18" charset="0"/>
                <a:cs typeface="Times New Roman" pitchFamily="18" charset="0"/>
              </a:rPr>
              <a:t>Zapadna Evropa-Izuzetak koji potvrđuje pravilo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Korisnik\Desktop\680px-Europe-western-countries.svg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0114"/>
            <a:ext cx="7531283" cy="5473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0">
              <a:srgbClr val="FF0000">
                <a:alpha val="5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Desekularizacija u svijetu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Islamska država koja sprovodi šerijat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Stroga odvojenost Islama od politike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Antgonizam – intelektualci, fundamentalisti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Neoosmanizm i reislamizam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Desekularizacija u Kini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Odbacivanje – prilagođavanje (Berger)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Ađornamento</a:t>
            </a:r>
          </a:p>
          <a:p>
            <a:r>
              <a:rPr lang="sr-Latn-ME" dirty="0" smtClean="0">
                <a:latin typeface="Times New Roman" pitchFamily="18" charset="0"/>
                <a:cs typeface="Times New Roman" pitchFamily="18" charset="0"/>
              </a:rPr>
              <a:t>Bergerova konstrukcija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91</Words>
  <Application>Microsoft Office PowerPoint</Application>
  <PresentationFormat>On-screen Show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Religija i racionalan izbor DESEKULARIZACIJA</vt:lpstr>
      <vt:lpstr>- Pereire de Keiros – religija na primjeru Brazila - Fundamentalizam – izazov sekularizaciji - Primjer Indonezija </vt:lpstr>
      <vt:lpstr>Religija racionalnog izbora</vt:lpstr>
      <vt:lpstr>Teorija razmjene Specijalizacije u religiji Posredovanje između ljudi i bogova Religija – magija</vt:lpstr>
      <vt:lpstr>Desekularizacija</vt:lpstr>
      <vt:lpstr>Moralna većina</vt:lpstr>
      <vt:lpstr>Desekularizacija u Meksiku</vt:lpstr>
      <vt:lpstr>Zapadna Evropa-Izuzetak koji potvrđuje pravilo</vt:lpstr>
      <vt:lpstr>Desekularizacija u svijetu</vt:lpstr>
      <vt:lpstr>Desekularizacija na primjeru Crne Gore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Religija i racionalan izbor</dc:title>
  <dc:creator>Korisnik</dc:creator>
  <cp:lastModifiedBy>Korisnik</cp:lastModifiedBy>
  <cp:revision>12</cp:revision>
  <dcterms:created xsi:type="dcterms:W3CDTF">2017-03-24T13:59:48Z</dcterms:created>
  <dcterms:modified xsi:type="dcterms:W3CDTF">2017-03-24T15:25:20Z</dcterms:modified>
</cp:coreProperties>
</file>