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62" r:id="rId2"/>
    <p:sldId id="310" r:id="rId3"/>
    <p:sldId id="322" r:id="rId4"/>
    <p:sldId id="312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3" r:id="rId14"/>
    <p:sldId id="321" r:id="rId1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43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5F29"/>
    <a:srgbClr val="FC7500"/>
    <a:srgbClr val="91BED4"/>
    <a:srgbClr val="F0F0F0"/>
    <a:srgbClr val="304269"/>
    <a:srgbClr val="D9E8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74" autoAdjust="0"/>
    <p:restoredTop sz="87368" autoAdjust="0"/>
  </p:normalViewPr>
  <p:slideViewPr>
    <p:cSldViewPr>
      <p:cViewPr varScale="1">
        <p:scale>
          <a:sx n="65" d="100"/>
          <a:sy n="65" d="100"/>
        </p:scale>
        <p:origin x="1644" y="66"/>
      </p:cViewPr>
      <p:guideLst>
        <p:guide orient="horz" pos="3168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096" y="-9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44D7EC3-CD50-4DA5-B722-330229C0073D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9712E5A-FBEB-4329-9E4A-5F20B492F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4353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5BE0011-04E0-4F3F-BFCE-633C944A425A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D7D2AD7-BD31-48B9-8C8A-7D4EAE7F6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835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875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932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5383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584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851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673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546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736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7129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1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29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1506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402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27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8458200" cy="6858000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2950957" y="1191150"/>
            <a:ext cx="4937760" cy="983431"/>
          </a:xfrm>
          <a:solidFill>
            <a:schemeClr val="tx1">
              <a:lumMod val="95000"/>
              <a:lumOff val="5000"/>
              <a:alpha val="64000"/>
            </a:schemeClr>
          </a:solidFill>
          <a:ln w="38100" cmpd="dbl">
            <a:noFill/>
          </a:ln>
        </p:spPr>
        <p:txBody>
          <a:bodyPr tIns="137160" anchor="ctr" anchorCtr="0">
            <a:normAutofit/>
          </a:bodyPr>
          <a:lstStyle>
            <a:lvl1pPr algn="ctr">
              <a:buNone/>
              <a:defRPr sz="3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Master title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906973" y="1143000"/>
            <a:ext cx="5029200" cy="10668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Up Landscape with Captions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800600" y="914400"/>
            <a:ext cx="3962400" cy="29718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7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914400"/>
            <a:ext cx="3962400" cy="29718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114800"/>
            <a:ext cx="3962400" cy="1214887"/>
          </a:xfrm>
        </p:spPr>
        <p:txBody>
          <a:bodyPr vert="horz" lIns="91440" tIns="45720" rIns="9144" bIns="45720" rtlCol="0" anchor="t" anchorCtr="0">
            <a:no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lang="en-US" sz="180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lvl="0" indent="0" algn="l" defTabSz="914400" rtl="0" eaLnBrk="1" latinLnBrk="0" hangingPunct="1">
              <a:spcBef>
                <a:spcPct val="20000"/>
              </a:spcBef>
              <a:buFontTx/>
              <a:buNone/>
            </a:pPr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800599" y="4114800"/>
            <a:ext cx="3990975" cy="1214887"/>
          </a:xfrm>
        </p:spPr>
        <p:txBody>
          <a:bodyPr vert="horz" lIns="91440" tIns="45720" rIns="9144" bIns="45720" rtlCol="0" anchor="t" anchorCtr="0">
            <a:no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lang="en-US" sz="180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lvl="0" indent="0" algn="l" defTabSz="914400" rtl="0" eaLnBrk="1" latinLnBrk="0" hangingPunct="1">
              <a:spcBef>
                <a:spcPct val="20000"/>
              </a:spcBef>
              <a:buFontTx/>
              <a:buNone/>
            </a:pPr>
            <a:r>
              <a:rPr lang="en-US" dirty="0" smtClean="0"/>
              <a:t>Click to add caption</a:t>
            </a:r>
            <a:endParaRPr lang="en-US" dirty="0"/>
          </a:p>
        </p:txBody>
      </p:sp>
      <p:grpSp>
        <p:nvGrpSpPr>
          <p:cNvPr id="10" name="Group 9"/>
          <p:cNvGrpSpPr/>
          <p:nvPr userDrawn="1"/>
        </p:nvGrpSpPr>
        <p:grpSpPr>
          <a:xfrm rot="5400000">
            <a:off x="4277032" y="1991032"/>
            <a:ext cx="589936" cy="9144000"/>
            <a:chOff x="8524568" y="0"/>
            <a:chExt cx="589936" cy="68580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8524568" y="0"/>
              <a:ext cx="540774" cy="6858000"/>
            </a:xfrm>
            <a:prstGeom prst="rect">
              <a:avLst/>
            </a:prstGeom>
            <a:solidFill>
              <a:srgbClr val="FC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C7500"/>
                </a:solidFill>
              </a:endParaRPr>
            </a:p>
          </p:txBody>
        </p:sp>
        <p:cxnSp>
          <p:nvCxnSpPr>
            <p:cNvPr id="12" name="Straight Connector 11"/>
            <p:cNvCxnSpPr/>
            <p:nvPr userDrawn="1"/>
          </p:nvCxnSpPr>
          <p:spPr>
            <a:xfrm rot="5400000">
              <a:off x="5685504" y="3429000"/>
              <a:ext cx="6858000" cy="0"/>
            </a:xfrm>
            <a:prstGeom prst="line">
              <a:avLst/>
            </a:prstGeom>
            <a:ln w="50800">
              <a:solidFill>
                <a:srgbClr val="FC7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29-Sep-20</a:t>
            </a:fld>
            <a:endParaRPr lang="en-US" dirty="0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Up Snap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 rot="1223811">
            <a:off x="4598124" y="530555"/>
            <a:ext cx="2282441" cy="2467504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36000">
                <a:schemeClr val="bg1"/>
              </a:gs>
            </a:gsLst>
            <a:lin ang="14400000" scaled="0"/>
          </a:gradFill>
          <a:ln w="9525">
            <a:solidFill>
              <a:schemeClr val="bg1">
                <a:lumMod val="85000"/>
              </a:schemeClr>
            </a:solidFill>
          </a:ln>
          <a:effectLst>
            <a:outerShdw blurRad="25400" dist="127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 rot="1223811">
            <a:off x="4794084" y="657037"/>
            <a:ext cx="2035690" cy="1912315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5943600"/>
            <a:ext cx="8204200" cy="457200"/>
          </a:xfrm>
        </p:spPr>
        <p:txBody>
          <a:bodyPr>
            <a:normAutofit/>
          </a:bodyPr>
          <a:lstStyle>
            <a:lvl1pPr>
              <a:buNone/>
              <a:defRPr sz="24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33400" y="1172146"/>
            <a:ext cx="3810000" cy="4148667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36000">
                <a:schemeClr val="bg1"/>
              </a:gs>
            </a:gsLst>
            <a:lin ang="14400000" scaled="0"/>
          </a:gradFill>
          <a:ln w="9525">
            <a:solidFill>
              <a:schemeClr val="bg1">
                <a:lumMod val="85000"/>
              </a:schemeClr>
            </a:solidFill>
          </a:ln>
          <a:effectLst>
            <a:outerShdw blurRad="25400" dist="127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80535" y="1439693"/>
            <a:ext cx="3346622" cy="3175000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2200">
                <a:solidFill>
                  <a:schemeClr val="bg1"/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781050" y="4754393"/>
            <a:ext cx="3333750" cy="317500"/>
          </a:xfrm>
        </p:spPr>
        <p:txBody>
          <a:bodyPr>
            <a:noAutofit/>
          </a:bodyPr>
          <a:lstStyle>
            <a:lvl1pPr algn="ctr"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short caption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5985608" y="2877171"/>
            <a:ext cx="2624992" cy="283782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36000">
                <a:schemeClr val="bg1"/>
              </a:gs>
            </a:gsLst>
            <a:lin ang="14400000" scaled="0"/>
          </a:gradFill>
          <a:ln w="9525">
            <a:solidFill>
              <a:schemeClr val="bg1">
                <a:lumMod val="85000"/>
              </a:schemeClr>
            </a:solidFill>
          </a:ln>
          <a:effectLst>
            <a:outerShdw blurRad="25400" dist="127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6137438" y="3013976"/>
            <a:ext cx="2341209" cy="2199318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Up Slide Fil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0599" y="1371600"/>
            <a:ext cx="4026757" cy="4038600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592249" y="2370152"/>
            <a:ext cx="2804822" cy="1788380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5176" y="685801"/>
            <a:ext cx="2507224" cy="2514599"/>
          </a:xfrm>
          <a:prstGeom prst="rect">
            <a:avLst/>
          </a:prstGeom>
        </p:spPr>
      </p:pic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5706474" y="1371600"/>
            <a:ext cx="1600200" cy="1002547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1100" baseline="0">
                <a:solidFill>
                  <a:schemeClr val="bg1"/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5176" y="3429001"/>
            <a:ext cx="2507224" cy="2514599"/>
          </a:xfrm>
          <a:prstGeom prst="rect">
            <a:avLst/>
          </a:prstGeom>
        </p:spPr>
      </p:pic>
      <p:sp>
        <p:nvSpPr>
          <p:cNvPr id="17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5706474" y="4114800"/>
            <a:ext cx="1600200" cy="1002547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1100" baseline="0">
                <a:solidFill>
                  <a:schemeClr val="bg1"/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2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2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2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spect="1"/>
          </p:cNvSpPr>
          <p:nvPr>
            <p:ph type="pic" sz="quarter" idx="13"/>
          </p:nvPr>
        </p:nvSpPr>
        <p:spPr>
          <a:xfrm>
            <a:off x="228600" y="533400"/>
            <a:ext cx="2743200" cy="36576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7" name="Rectangle 8"/>
          <p:cNvSpPr>
            <a:spLocks noGrp="1" noChangeAspect="1"/>
          </p:cNvSpPr>
          <p:nvPr>
            <p:ph type="pic" sz="quarter" idx="14"/>
          </p:nvPr>
        </p:nvSpPr>
        <p:spPr>
          <a:xfrm>
            <a:off x="3200400" y="533400"/>
            <a:ext cx="2743200" cy="36576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8" name="Rectangle 8"/>
          <p:cNvSpPr>
            <a:spLocks noGrp="1" noChangeAspect="1"/>
          </p:cNvSpPr>
          <p:nvPr>
            <p:ph type="pic" sz="quarter" idx="15"/>
          </p:nvPr>
        </p:nvSpPr>
        <p:spPr>
          <a:xfrm>
            <a:off x="6172200" y="533400"/>
            <a:ext cx="2743200" cy="36576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9" name="Rectangle 6"/>
          <p:cNvSpPr>
            <a:spLocks noGrp="1"/>
          </p:cNvSpPr>
          <p:nvPr>
            <p:ph type="body" sz="quarter" idx="16" hasCustomPrompt="1"/>
          </p:nvPr>
        </p:nvSpPr>
        <p:spPr>
          <a:xfrm>
            <a:off x="228600" y="44196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6"/>
          <p:cNvSpPr>
            <a:spLocks noGrp="1"/>
          </p:cNvSpPr>
          <p:nvPr>
            <p:ph type="body" sz="quarter" idx="17" hasCustomPrompt="1"/>
          </p:nvPr>
        </p:nvSpPr>
        <p:spPr>
          <a:xfrm>
            <a:off x="3200400" y="44196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1" name="Rectangle 6"/>
          <p:cNvSpPr>
            <a:spLocks noGrp="1"/>
          </p:cNvSpPr>
          <p:nvPr>
            <p:ph type="body" sz="quarter" idx="18" hasCustomPrompt="1"/>
          </p:nvPr>
        </p:nvSpPr>
        <p:spPr>
          <a:xfrm>
            <a:off x="6172200" y="44196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 rot="5400000">
            <a:off x="4277032" y="1991032"/>
            <a:ext cx="589936" cy="9144000"/>
            <a:chOff x="8524568" y="0"/>
            <a:chExt cx="589936" cy="6858000"/>
          </a:xfrm>
        </p:grpSpPr>
        <p:sp>
          <p:nvSpPr>
            <p:cNvPr id="13" name="Rectangle 12"/>
            <p:cNvSpPr/>
            <p:nvPr userDrawn="1"/>
          </p:nvSpPr>
          <p:spPr>
            <a:xfrm>
              <a:off x="8524568" y="0"/>
              <a:ext cx="540774" cy="6858000"/>
            </a:xfrm>
            <a:prstGeom prst="rect">
              <a:avLst/>
            </a:prstGeom>
            <a:solidFill>
              <a:srgbClr val="FC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C7500"/>
                </a:solidFill>
              </a:endParaRPr>
            </a:p>
          </p:txBody>
        </p:sp>
        <p:cxnSp>
          <p:nvCxnSpPr>
            <p:cNvPr id="14" name="Straight Connector 13"/>
            <p:cNvCxnSpPr/>
            <p:nvPr userDrawn="1"/>
          </p:nvCxnSpPr>
          <p:spPr>
            <a:xfrm rot="5400000">
              <a:off x="5685504" y="3429000"/>
              <a:ext cx="6858000" cy="0"/>
            </a:xfrm>
            <a:prstGeom prst="line">
              <a:avLst/>
            </a:prstGeom>
            <a:ln w="50800">
              <a:solidFill>
                <a:srgbClr val="FC7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29-Sep-20</a:t>
            </a:fld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741631" y="3480023"/>
            <a:ext cx="3792769" cy="2844577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7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558800" y="3480023"/>
            <a:ext cx="3792769" cy="2844577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5"/>
          </p:nvPr>
        </p:nvSpPr>
        <p:spPr>
          <a:xfrm>
            <a:off x="4741631" y="355823"/>
            <a:ext cx="3792769" cy="2844577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9" name="Rectangle 11"/>
          <p:cNvSpPr>
            <a:spLocks noGrp="1"/>
          </p:cNvSpPr>
          <p:nvPr>
            <p:ph type="body" sz="quarter" idx="16" hasCustomPrompt="1"/>
          </p:nvPr>
        </p:nvSpPr>
        <p:spPr>
          <a:xfrm>
            <a:off x="558800" y="355823"/>
            <a:ext cx="3792769" cy="2844577"/>
          </a:xfrm>
        </p:spPr>
        <p:txBody>
          <a:bodyPr anchor="b" anchorCtr="0">
            <a:no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18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norama Mixed"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008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92392" y="592392"/>
            <a:ext cx="73914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>
            <a:normAutofit/>
          </a:bodyPr>
          <a:lstStyle>
            <a:lvl1pPr algn="ct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09600" y="3352800"/>
            <a:ext cx="22860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16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3276600" y="3352800"/>
            <a:ext cx="22860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16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5791200" y="3352800"/>
            <a:ext cx="2286000" cy="381000"/>
          </a:xfrm>
        </p:spPr>
        <p:txBody>
          <a:bodyPr>
            <a:normAutofit/>
          </a:bodyPr>
          <a:lstStyle>
            <a:lvl1pPr>
              <a:buNone/>
              <a:defRPr sz="18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91200" y="3886200"/>
            <a:ext cx="2286000" cy="1752600"/>
          </a:xfrm>
        </p:spPr>
        <p:txBody>
          <a:bodyPr>
            <a:normAutofit/>
          </a:bodyPr>
          <a:lstStyle>
            <a:lvl1pPr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subtext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8524568" y="0"/>
            <a:ext cx="540774" cy="6858000"/>
          </a:xfrm>
          <a:prstGeom prst="rect">
            <a:avLst/>
          </a:prstGeom>
          <a:solidFill>
            <a:srgbClr val="91BE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C7500"/>
              </a:solidFill>
            </a:endParaRPr>
          </a:p>
        </p:txBody>
      </p:sp>
      <p:cxnSp>
        <p:nvCxnSpPr>
          <p:cNvPr id="15" name="Straight Connector 14"/>
          <p:cNvCxnSpPr/>
          <p:nvPr userDrawn="1"/>
        </p:nvCxnSpPr>
        <p:spPr>
          <a:xfrm rot="5400000">
            <a:off x="5693734" y="3429000"/>
            <a:ext cx="6858000" cy="0"/>
          </a:xfrm>
          <a:prstGeom prst="line">
            <a:avLst/>
          </a:prstGeom>
          <a:ln w="50800">
            <a:solidFill>
              <a:srgbClr val="91B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-Up Portrait with Colored Captions"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4"/>
          </p:nvPr>
        </p:nvSpPr>
        <p:spPr>
          <a:xfrm>
            <a:off x="2209800" y="2411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26"/>
          </p:nvPr>
        </p:nvSpPr>
        <p:spPr>
          <a:xfrm>
            <a:off x="2209800" y="33653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25"/>
          </p:nvPr>
        </p:nvSpPr>
        <p:spPr>
          <a:xfrm>
            <a:off x="4652720" y="241192"/>
            <a:ext cx="2217698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27"/>
          </p:nvPr>
        </p:nvSpPr>
        <p:spPr>
          <a:xfrm>
            <a:off x="4648200" y="33653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  <a:solidFill>
            <a:srgbClr val="91BED4"/>
          </a:solidFill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  <a:solidFill>
            <a:srgbClr val="FC7500"/>
          </a:solidFill>
        </p:spPr>
        <p:txBody>
          <a:bodyPr anchor="b" anchorCtr="0"/>
          <a:lstStyle>
            <a:lvl1pPr marL="0" marR="0" indent="0" algn="l">
              <a:buFontTx/>
              <a:buNone/>
              <a:defRPr sz="16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  <a:solidFill>
            <a:srgbClr val="FC7500"/>
          </a:solidFill>
        </p:spPr>
        <p:txBody>
          <a:bodyPr anchor="t" anchorCtr="0"/>
          <a:lstStyle>
            <a:lvl1pPr marL="0" marR="0" indent="0" algn="r">
              <a:buFontTx/>
              <a:buNone/>
              <a:defRPr sz="16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  <a:solidFill>
            <a:srgbClr val="91BED4"/>
          </a:solidFill>
        </p:spPr>
        <p:txBody>
          <a:bodyPr anchor="t" anchorCtr="0"/>
          <a:lstStyle>
            <a:lvl1pPr marL="0" marR="0" indent="0" algn="l">
              <a:buFontTx/>
              <a:buNone/>
              <a:defRPr sz="16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-Up Portrait with Captions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4"/>
          </p:nvPr>
        </p:nvSpPr>
        <p:spPr>
          <a:xfrm>
            <a:off x="2247900" y="2411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26"/>
          </p:nvPr>
        </p:nvSpPr>
        <p:spPr>
          <a:xfrm>
            <a:off x="2247900" y="33653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25"/>
          </p:nvPr>
        </p:nvSpPr>
        <p:spPr>
          <a:xfrm>
            <a:off x="4690820" y="241192"/>
            <a:ext cx="2217698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27"/>
          </p:nvPr>
        </p:nvSpPr>
        <p:spPr>
          <a:xfrm>
            <a:off x="4686300" y="33653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342900" y="1257300"/>
            <a:ext cx="1676400" cy="1905000"/>
          </a:xfrm>
          <a:noFill/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342900" y="3352800"/>
            <a:ext cx="1676400" cy="1905000"/>
          </a:xfrm>
          <a:noFill/>
        </p:spPr>
        <p:txBody>
          <a:bodyPr anchor="t" anchorCtr="0"/>
          <a:lstStyle>
            <a:lvl1pPr marL="0" marR="0" indent="0" algn="r">
              <a:buFontTx/>
              <a:buNone/>
              <a:defRPr sz="1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124700" y="3352800"/>
            <a:ext cx="1676400" cy="1905000"/>
          </a:xfrm>
          <a:noFill/>
        </p:spPr>
        <p:txBody>
          <a:bodyPr anchor="t" anchorCtr="0"/>
          <a:lstStyle>
            <a:lvl1pPr marL="0" marR="0" indent="0" algn="l">
              <a:buFontTx/>
              <a:buNone/>
              <a:defRPr sz="1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31" hasCustomPrompt="1"/>
          </p:nvPr>
        </p:nvSpPr>
        <p:spPr>
          <a:xfrm>
            <a:off x="7124700" y="12573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-Up Portrait with Title and Large Captio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/>
          </p:cNvSpPr>
          <p:nvPr>
            <p:ph type="pic" sz="quarter" idx="14"/>
          </p:nvPr>
        </p:nvSpPr>
        <p:spPr>
          <a:xfrm>
            <a:off x="228600" y="838200"/>
            <a:ext cx="2000252" cy="26670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1"/>
          </p:nvPr>
        </p:nvSpPr>
        <p:spPr>
          <a:xfrm>
            <a:off x="4622800" y="838200"/>
            <a:ext cx="2000252" cy="26670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30"/>
          </p:nvPr>
        </p:nvSpPr>
        <p:spPr>
          <a:xfrm>
            <a:off x="2425260" y="838200"/>
            <a:ext cx="2000252" cy="26670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32"/>
          </p:nvPr>
        </p:nvSpPr>
        <p:spPr>
          <a:xfrm>
            <a:off x="6816366" y="838200"/>
            <a:ext cx="2000252" cy="26670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733799"/>
            <a:ext cx="8610600" cy="4572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600" b="1" baseline="0">
                <a:solidFill>
                  <a:srgbClr val="FC7500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3" hasCustomPrompt="1"/>
          </p:nvPr>
        </p:nvSpPr>
        <p:spPr>
          <a:xfrm>
            <a:off x="228600" y="4343399"/>
            <a:ext cx="8610600" cy="1600200"/>
          </a:xfrm>
        </p:spPr>
        <p:txBody>
          <a:bodyPr>
            <a:normAutofit/>
          </a:bodyPr>
          <a:lstStyle>
            <a:lvl1pPr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caption text</a:t>
            </a:r>
            <a:endParaRPr lang="en-US" dirty="0"/>
          </a:p>
        </p:txBody>
      </p:sp>
      <p:grpSp>
        <p:nvGrpSpPr>
          <p:cNvPr id="11" name="Group 10"/>
          <p:cNvGrpSpPr/>
          <p:nvPr userDrawn="1"/>
        </p:nvGrpSpPr>
        <p:grpSpPr>
          <a:xfrm rot="5400000">
            <a:off x="4277032" y="1991032"/>
            <a:ext cx="589936" cy="9144000"/>
            <a:chOff x="8524568" y="0"/>
            <a:chExt cx="589936" cy="6858000"/>
          </a:xfrm>
        </p:grpSpPr>
        <p:sp>
          <p:nvSpPr>
            <p:cNvPr id="13" name="Rectangle 12"/>
            <p:cNvSpPr/>
            <p:nvPr userDrawn="1"/>
          </p:nvSpPr>
          <p:spPr>
            <a:xfrm>
              <a:off x="8524568" y="0"/>
              <a:ext cx="540774" cy="6858000"/>
            </a:xfrm>
            <a:prstGeom prst="rect">
              <a:avLst/>
            </a:prstGeom>
            <a:solidFill>
              <a:srgbClr val="FC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C7500"/>
                </a:solidFill>
              </a:endParaRPr>
            </a:p>
          </p:txBody>
        </p:sp>
        <p:cxnSp>
          <p:nvCxnSpPr>
            <p:cNvPr id="14" name="Straight Connector 13"/>
            <p:cNvCxnSpPr/>
            <p:nvPr userDrawn="1"/>
          </p:nvCxnSpPr>
          <p:spPr>
            <a:xfrm rot="5400000">
              <a:off x="5685504" y="3429000"/>
              <a:ext cx="6858000" cy="0"/>
            </a:xfrm>
            <a:prstGeom prst="line">
              <a:avLst/>
            </a:prstGeom>
            <a:ln w="50800">
              <a:solidFill>
                <a:srgbClr val="FC7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29-Sep-20</a:t>
            </a:fld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6" name="Rectangle 7"/>
          <p:cNvSpPr>
            <a:spLocks noGrp="1"/>
          </p:cNvSpPr>
          <p:nvPr>
            <p:ph type="pic" sz="quarter" idx="14"/>
          </p:nvPr>
        </p:nvSpPr>
        <p:spPr>
          <a:xfrm>
            <a:off x="762000" y="257665"/>
            <a:ext cx="4481957" cy="5990735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7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655438" y="257665"/>
            <a:ext cx="2366713" cy="1775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22"/>
          </p:nvPr>
        </p:nvSpPr>
        <p:spPr>
          <a:xfrm>
            <a:off x="5655438" y="2362200"/>
            <a:ext cx="2366713" cy="1775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9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655438" y="4495800"/>
            <a:ext cx="2366713" cy="1775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8524568" y="0"/>
            <a:ext cx="540774" cy="6858000"/>
          </a:xfrm>
          <a:prstGeom prst="rect">
            <a:avLst/>
          </a:prstGeom>
          <a:solidFill>
            <a:srgbClr val="91BE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C7500"/>
              </a:solidFill>
            </a:endParaRPr>
          </a:p>
        </p:txBody>
      </p:sp>
      <p:cxnSp>
        <p:nvCxnSpPr>
          <p:cNvPr id="16" name="Straight Connector 15"/>
          <p:cNvCxnSpPr/>
          <p:nvPr userDrawn="1"/>
        </p:nvCxnSpPr>
        <p:spPr>
          <a:xfrm rot="5400000">
            <a:off x="5693734" y="3429000"/>
            <a:ext cx="6858000" cy="0"/>
          </a:xfrm>
          <a:prstGeom prst="line">
            <a:avLst/>
          </a:prstGeom>
          <a:ln w="50800">
            <a:solidFill>
              <a:srgbClr val="91B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bum Secti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646839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sr-Latn-C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14665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r-Latn-C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Up: 3 Landscape with 2 Portrai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80498"/>
            <a:ext cx="1920956" cy="275762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17"/>
          </p:nvPr>
        </p:nvSpPr>
        <p:spPr>
          <a:xfrm>
            <a:off x="2881448" y="228600"/>
            <a:ext cx="5259410" cy="394455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609600" y="228601"/>
            <a:ext cx="1920956" cy="275762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9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799895" y="4563306"/>
            <a:ext cx="2429706" cy="1707737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2895600" y="4563306"/>
            <a:ext cx="2512020" cy="1707737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-Up: 2 Landscape with 3 Portrai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7"/>
          <p:cNvSpPr>
            <a:spLocks noGrp="1"/>
          </p:cNvSpPr>
          <p:nvPr>
            <p:ph type="pic" sz="quarter" idx="26"/>
          </p:nvPr>
        </p:nvSpPr>
        <p:spPr>
          <a:xfrm>
            <a:off x="529105" y="3124200"/>
            <a:ext cx="2518895" cy="3167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11" name="Rectangle 7"/>
          <p:cNvSpPr>
            <a:spLocks noGrp="1"/>
          </p:cNvSpPr>
          <p:nvPr>
            <p:ph type="pic" sz="quarter" idx="29"/>
          </p:nvPr>
        </p:nvSpPr>
        <p:spPr>
          <a:xfrm>
            <a:off x="511374" y="228601"/>
            <a:ext cx="3829900" cy="2651469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12" name="Rectangle 7"/>
          <p:cNvSpPr>
            <a:spLocks noGrp="1"/>
          </p:cNvSpPr>
          <p:nvPr>
            <p:ph type="pic" sz="quarter" idx="30"/>
          </p:nvPr>
        </p:nvSpPr>
        <p:spPr>
          <a:xfrm>
            <a:off x="4780700" y="228601"/>
            <a:ext cx="3829900" cy="2651469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pic" sz="quarter" idx="27"/>
          </p:nvPr>
        </p:nvSpPr>
        <p:spPr>
          <a:xfrm>
            <a:off x="3310405" y="3124200"/>
            <a:ext cx="2518895" cy="3167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28"/>
          </p:nvPr>
        </p:nvSpPr>
        <p:spPr>
          <a:xfrm>
            <a:off x="6091705" y="3124200"/>
            <a:ext cx="2518895" cy="3167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Grid with Capti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4648200" y="45582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4724400" y="47106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67" name="Text Placeholder 28"/>
          <p:cNvSpPr>
            <a:spLocks noGrp="1"/>
          </p:cNvSpPr>
          <p:nvPr>
            <p:ph type="body" sz="quarter" idx="32" hasCustomPrompt="1"/>
          </p:nvPr>
        </p:nvSpPr>
        <p:spPr>
          <a:xfrm>
            <a:off x="4724400" y="51678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4648200" y="2910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4724400" y="4434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5" name="Text Placeholder 28"/>
          <p:cNvSpPr>
            <a:spLocks noGrp="1"/>
          </p:cNvSpPr>
          <p:nvPr>
            <p:ph type="body" sz="quarter" idx="20" hasCustomPrompt="1"/>
          </p:nvPr>
        </p:nvSpPr>
        <p:spPr>
          <a:xfrm>
            <a:off x="4724400" y="9006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228600" y="2910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2438400" y="2910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24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6858000" y="2910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04800" y="4434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9006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52" name="Rectangle 51"/>
          <p:cNvSpPr/>
          <p:nvPr userDrawn="1"/>
        </p:nvSpPr>
        <p:spPr>
          <a:xfrm>
            <a:off x="2440857" y="24246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228600" y="24246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54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4650657" y="24246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55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2517057" y="25770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56" name="Text Placeholder 28"/>
          <p:cNvSpPr>
            <a:spLocks noGrp="1"/>
          </p:cNvSpPr>
          <p:nvPr>
            <p:ph type="body" sz="quarter" idx="24" hasCustomPrompt="1"/>
          </p:nvPr>
        </p:nvSpPr>
        <p:spPr>
          <a:xfrm>
            <a:off x="2517057" y="30342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left</a:t>
            </a:r>
            <a:endParaRPr lang="en-US" dirty="0"/>
          </a:p>
        </p:txBody>
      </p:sp>
      <p:sp>
        <p:nvSpPr>
          <p:cNvPr id="57" name="Rectangle 56"/>
          <p:cNvSpPr/>
          <p:nvPr userDrawn="1"/>
        </p:nvSpPr>
        <p:spPr>
          <a:xfrm>
            <a:off x="6860457" y="24246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 Placeholder 25"/>
          <p:cNvSpPr>
            <a:spLocks noGrp="1"/>
          </p:cNvSpPr>
          <p:nvPr>
            <p:ph type="body" sz="quarter" idx="25" hasCustomPrompt="1"/>
          </p:nvPr>
        </p:nvSpPr>
        <p:spPr>
          <a:xfrm>
            <a:off x="6936657" y="25770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59" name="Text Placeholder 28"/>
          <p:cNvSpPr>
            <a:spLocks noGrp="1"/>
          </p:cNvSpPr>
          <p:nvPr>
            <p:ph type="body" sz="quarter" idx="26" hasCustomPrompt="1"/>
          </p:nvPr>
        </p:nvSpPr>
        <p:spPr>
          <a:xfrm>
            <a:off x="6936657" y="30342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left</a:t>
            </a:r>
            <a:endParaRPr lang="en-US" dirty="0"/>
          </a:p>
        </p:txBody>
      </p:sp>
      <p:sp>
        <p:nvSpPr>
          <p:cNvPr id="60" name="Rectangle 59"/>
          <p:cNvSpPr/>
          <p:nvPr userDrawn="1"/>
        </p:nvSpPr>
        <p:spPr>
          <a:xfrm>
            <a:off x="228600" y="45582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2435942" y="45582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6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6855542" y="45582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63" name="Text Placeholder 25"/>
          <p:cNvSpPr>
            <a:spLocks noGrp="1"/>
          </p:cNvSpPr>
          <p:nvPr>
            <p:ph type="body" sz="quarter" idx="29" hasCustomPrompt="1"/>
          </p:nvPr>
        </p:nvSpPr>
        <p:spPr>
          <a:xfrm>
            <a:off x="304800" y="47106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64" name="Text Placeholder 28"/>
          <p:cNvSpPr>
            <a:spLocks noGrp="1"/>
          </p:cNvSpPr>
          <p:nvPr>
            <p:ph type="body" sz="quarter" idx="30" hasCustomPrompt="1"/>
          </p:nvPr>
        </p:nvSpPr>
        <p:spPr>
          <a:xfrm>
            <a:off x="304800" y="51678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28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30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31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Grid with Colored Capti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 userDrawn="1"/>
        </p:nvSpPr>
        <p:spPr>
          <a:xfrm>
            <a:off x="4648200" y="4558210"/>
            <a:ext cx="2057400" cy="1994990"/>
          </a:xfrm>
          <a:prstGeom prst="rect">
            <a:avLst/>
          </a:prstGeom>
          <a:solidFill>
            <a:srgbClr val="FC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4724400" y="47106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53" name="Text Placeholder 28"/>
          <p:cNvSpPr>
            <a:spLocks noGrp="1"/>
          </p:cNvSpPr>
          <p:nvPr>
            <p:ph type="body" sz="quarter" idx="32" hasCustomPrompt="1"/>
          </p:nvPr>
        </p:nvSpPr>
        <p:spPr>
          <a:xfrm>
            <a:off x="4724400" y="51678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4648200" y="291010"/>
            <a:ext cx="2057400" cy="1994990"/>
          </a:xfrm>
          <a:prstGeom prst="rect">
            <a:avLst/>
          </a:prstGeom>
          <a:solidFill>
            <a:srgbClr val="D9E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4724400" y="4434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7" name="Text Placeholder 28"/>
          <p:cNvSpPr>
            <a:spLocks noGrp="1"/>
          </p:cNvSpPr>
          <p:nvPr>
            <p:ph type="body" sz="quarter" idx="20" hasCustomPrompt="1"/>
          </p:nvPr>
        </p:nvSpPr>
        <p:spPr>
          <a:xfrm>
            <a:off x="4724400" y="9006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228600" y="291010"/>
            <a:ext cx="2057400" cy="1994990"/>
          </a:xfrm>
          <a:prstGeom prst="rect">
            <a:avLst/>
          </a:prstGeom>
          <a:solidFill>
            <a:srgbClr val="FC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C7500"/>
              </a:solidFill>
            </a:endParaRPr>
          </a:p>
        </p:txBody>
      </p:sp>
      <p:sp>
        <p:nvSpPr>
          <p:cNvPr id="31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2435942" y="295275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3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6855542" y="2910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04800" y="4434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4" name="Text Placeholder 28"/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9006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38" name="Rectangle 37"/>
          <p:cNvSpPr/>
          <p:nvPr userDrawn="1"/>
        </p:nvSpPr>
        <p:spPr>
          <a:xfrm>
            <a:off x="2440857" y="2424610"/>
            <a:ext cx="2057400" cy="1994990"/>
          </a:xfrm>
          <a:prstGeom prst="rect">
            <a:avLst/>
          </a:prstGeom>
          <a:solidFill>
            <a:srgbClr val="91BE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228600" y="24246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40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4650657" y="24246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2517057" y="25770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42" name="Text Placeholder 28"/>
          <p:cNvSpPr>
            <a:spLocks noGrp="1"/>
          </p:cNvSpPr>
          <p:nvPr>
            <p:ph type="body" sz="quarter" idx="24" hasCustomPrompt="1"/>
          </p:nvPr>
        </p:nvSpPr>
        <p:spPr>
          <a:xfrm>
            <a:off x="2517057" y="30342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left</a:t>
            </a:r>
            <a:endParaRPr lang="en-US" dirty="0"/>
          </a:p>
        </p:txBody>
      </p:sp>
      <p:sp>
        <p:nvSpPr>
          <p:cNvPr id="43" name="Rectangle 42"/>
          <p:cNvSpPr/>
          <p:nvPr userDrawn="1"/>
        </p:nvSpPr>
        <p:spPr>
          <a:xfrm>
            <a:off x="6860457" y="2424610"/>
            <a:ext cx="2057400" cy="199499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 Placeholder 25"/>
          <p:cNvSpPr>
            <a:spLocks noGrp="1"/>
          </p:cNvSpPr>
          <p:nvPr>
            <p:ph type="body" sz="quarter" idx="25" hasCustomPrompt="1"/>
          </p:nvPr>
        </p:nvSpPr>
        <p:spPr>
          <a:xfrm>
            <a:off x="6936657" y="25770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45" name="Text Placeholder 28"/>
          <p:cNvSpPr>
            <a:spLocks noGrp="1"/>
          </p:cNvSpPr>
          <p:nvPr>
            <p:ph type="body" sz="quarter" idx="26" hasCustomPrompt="1"/>
          </p:nvPr>
        </p:nvSpPr>
        <p:spPr>
          <a:xfrm>
            <a:off x="6936657" y="30342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left</a:t>
            </a:r>
            <a:endParaRPr lang="en-US" dirty="0"/>
          </a:p>
        </p:txBody>
      </p:sp>
      <p:sp>
        <p:nvSpPr>
          <p:cNvPr id="46" name="Rectangle 45"/>
          <p:cNvSpPr/>
          <p:nvPr userDrawn="1"/>
        </p:nvSpPr>
        <p:spPr>
          <a:xfrm>
            <a:off x="228600" y="4558210"/>
            <a:ext cx="2057400" cy="1994990"/>
          </a:xfrm>
          <a:prstGeom prst="rect">
            <a:avLst/>
          </a:prstGeom>
          <a:solidFill>
            <a:srgbClr val="D9E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2438400" y="45582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48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6858000" y="45582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29" hasCustomPrompt="1"/>
          </p:nvPr>
        </p:nvSpPr>
        <p:spPr>
          <a:xfrm>
            <a:off x="304800" y="47106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50" name="Text Placeholder 28"/>
          <p:cNvSpPr>
            <a:spLocks noGrp="1"/>
          </p:cNvSpPr>
          <p:nvPr>
            <p:ph type="body" sz="quarter" idx="30" hasCustomPrompt="1"/>
          </p:nvPr>
        </p:nvSpPr>
        <p:spPr>
          <a:xfrm>
            <a:off x="304800" y="51678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29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54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5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noramic with Captio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7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66724" y="1371599"/>
            <a:ext cx="8191501" cy="2771776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8" name="W¥ل云玗İαЂÕØÚáÛ丫:Téxt Plàçèhòlðêr 表¥鷗字㌍_W 3"/>
          <p:cNvSpPr>
            <a:spLocks noGrp="1"/>
          </p:cNvSpPr>
          <p:nvPr>
            <p:ph type="body" sz="quarter" idx="31" hasCustomPrompt="1"/>
          </p:nvPr>
        </p:nvSpPr>
        <p:spPr>
          <a:xfrm>
            <a:off x="457200" y="4343400"/>
            <a:ext cx="8229600" cy="1447800"/>
          </a:xfrm>
          <a:solidFill>
            <a:schemeClr val="bg1"/>
          </a:solidFill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grpSp>
        <p:nvGrpSpPr>
          <p:cNvPr id="9" name="Group 8"/>
          <p:cNvGrpSpPr/>
          <p:nvPr userDrawn="1"/>
        </p:nvGrpSpPr>
        <p:grpSpPr>
          <a:xfrm rot="5400000">
            <a:off x="4277032" y="1991032"/>
            <a:ext cx="589936" cy="9144000"/>
            <a:chOff x="8524568" y="0"/>
            <a:chExt cx="589936" cy="6858000"/>
          </a:xfrm>
        </p:grpSpPr>
        <p:sp>
          <p:nvSpPr>
            <p:cNvPr id="10" name="Rectangle 9"/>
            <p:cNvSpPr/>
            <p:nvPr userDrawn="1"/>
          </p:nvSpPr>
          <p:spPr>
            <a:xfrm>
              <a:off x="8524568" y="0"/>
              <a:ext cx="540774" cy="6858000"/>
            </a:xfrm>
            <a:prstGeom prst="rect">
              <a:avLst/>
            </a:prstGeom>
            <a:solidFill>
              <a:srgbClr val="FC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C7500"/>
                </a:solidFill>
              </a:endParaRPr>
            </a:p>
          </p:txBody>
        </p:sp>
        <p:cxnSp>
          <p:nvCxnSpPr>
            <p:cNvPr id="11" name="Straight Connector 10"/>
            <p:cNvCxnSpPr/>
            <p:nvPr userDrawn="1"/>
          </p:nvCxnSpPr>
          <p:spPr>
            <a:xfrm rot="5400000">
              <a:off x="5685504" y="3429000"/>
              <a:ext cx="6858000" cy="0"/>
            </a:xfrm>
            <a:prstGeom prst="line">
              <a:avLst/>
            </a:prstGeom>
            <a:ln w="50800">
              <a:solidFill>
                <a:srgbClr val="FC7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29-Sep-20</a:t>
            </a:fld>
            <a:endParaRPr lang="en-US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5400000">
            <a:off x="4301613" y="1966451"/>
            <a:ext cx="540774" cy="9144000"/>
          </a:xfrm>
          <a:prstGeom prst="rect">
            <a:avLst/>
          </a:prstGeom>
          <a:solidFill>
            <a:srgbClr val="FC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C7500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 rot="10800000">
            <a:off x="0" y="6858000"/>
            <a:ext cx="9144000" cy="0"/>
          </a:xfrm>
          <a:prstGeom prst="line">
            <a:avLst/>
          </a:prstGeom>
          <a:ln w="50800">
            <a:solidFill>
              <a:srgbClr val="FC7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29-Sep-20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W¥ل云玗İαЂôÁûÂÚ丫:Pïçtúrê Plå¢éhõlðér 表¥鷗字㌍ 表_W 3"/>
          <p:cNvSpPr>
            <a:spLocks noGrp="1" noChangeAspect="1"/>
          </p:cNvSpPr>
          <p:nvPr userDrawn="1">
            <p:ph type="pic" sz="quarter" idx="13"/>
          </p:nvPr>
        </p:nvSpPr>
        <p:spPr>
          <a:xfrm>
            <a:off x="2974073" y="609600"/>
            <a:ext cx="3198127" cy="32004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sr-Latn-CS" sz="2400" i="0" smtClean="0"/>
              <a:t>Drag picture to placeholder or click icon to add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2971800" y="4038600"/>
            <a:ext cx="3200400" cy="16002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rait with Captio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/>
          </p:cNvSpPr>
          <p:nvPr>
            <p:ph type="pic" sz="quarter" idx="13"/>
          </p:nvPr>
        </p:nvSpPr>
        <p:spPr>
          <a:xfrm>
            <a:off x="645701" y="290540"/>
            <a:ext cx="4307299" cy="572926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sr-Latn-CS" i="0" smtClean="0"/>
              <a:t>Drag picture to placeholder or click icon to add</a:t>
            </a:r>
            <a:endParaRPr lang="en-US" i="0" dirty="0"/>
          </a:p>
        </p:txBody>
      </p:sp>
      <p:sp>
        <p:nvSpPr>
          <p:cNvPr id="10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5343525" y="2859716"/>
            <a:ext cx="3181350" cy="318135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 rot="5400000">
            <a:off x="4277032" y="1991032"/>
            <a:ext cx="589936" cy="9144000"/>
            <a:chOff x="8524568" y="0"/>
            <a:chExt cx="589936" cy="6858000"/>
          </a:xfrm>
        </p:grpSpPr>
        <p:sp>
          <p:nvSpPr>
            <p:cNvPr id="14" name="Rectangle 13"/>
            <p:cNvSpPr/>
            <p:nvPr userDrawn="1"/>
          </p:nvSpPr>
          <p:spPr>
            <a:xfrm>
              <a:off x="8524568" y="0"/>
              <a:ext cx="540774" cy="6858000"/>
            </a:xfrm>
            <a:prstGeom prst="rect">
              <a:avLst/>
            </a:prstGeom>
            <a:solidFill>
              <a:srgbClr val="FC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C7500"/>
                </a:solidFill>
              </a:endParaRPr>
            </a:p>
          </p:txBody>
        </p:sp>
        <p:cxnSp>
          <p:nvCxnSpPr>
            <p:cNvPr id="15" name="Straight Connector 14"/>
            <p:cNvCxnSpPr/>
            <p:nvPr userDrawn="1"/>
          </p:nvCxnSpPr>
          <p:spPr>
            <a:xfrm rot="5400000">
              <a:off x="5685504" y="3429000"/>
              <a:ext cx="6858000" cy="0"/>
            </a:xfrm>
            <a:prstGeom prst="line">
              <a:avLst/>
            </a:prstGeom>
            <a:ln w="50800">
              <a:solidFill>
                <a:srgbClr val="FC7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29-Sep-20</a:t>
            </a:fld>
            <a:endParaRPr lang="en-US" dirty="0"/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096000"/>
            <a:ext cx="85344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534400" cy="6096000"/>
          </a:xfrm>
        </p:spPr>
        <p:txBody>
          <a:bodyPr/>
          <a:lstStyle>
            <a:lvl1pPr algn="ctr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172200"/>
            <a:ext cx="8229600" cy="571500"/>
          </a:xfrm>
        </p:spPr>
        <p:txBody>
          <a:bodyPr>
            <a:noAutofit/>
          </a:bodyPr>
          <a:lstStyle>
            <a:lvl1pPr algn="l"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sr-Latn-C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age Photo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sr-Latn-CS" i="0" smtClean="0"/>
              <a:t>Drag picture to placeholder or click icon to add</a:t>
            </a:r>
            <a:endParaRPr lang="en-US" i="0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105400" y="5257800"/>
            <a:ext cx="4038600" cy="505047"/>
          </a:xfrm>
          <a:solidFill>
            <a:schemeClr val="tx1">
              <a:alpha val="46000"/>
            </a:schemeClr>
          </a:solidFill>
        </p:spPr>
        <p:txBody>
          <a:bodyPr>
            <a:normAutofit/>
          </a:bodyPr>
          <a:lstStyle>
            <a:lvl1pPr>
              <a:buNone/>
              <a:defRPr sz="2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bum Section with 3 Portrai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/>
          </p:cNvSpPr>
          <p:nvPr>
            <p:ph type="title" hasCustomPrompt="1"/>
          </p:nvPr>
        </p:nvSpPr>
        <p:spPr>
          <a:xfrm>
            <a:off x="457200" y="3390900"/>
            <a:ext cx="7781730" cy="990600"/>
          </a:xfrm>
        </p:spPr>
        <p:txBody>
          <a:bodyPr vert="horz" bIns="0" anchor="b" anchorCtr="0">
            <a:normAutofit/>
          </a:bodyPr>
          <a:lstStyle>
            <a:lvl1pPr>
              <a:defRPr sz="4400" b="1" baseline="0">
                <a:solidFill>
                  <a:srgbClr val="FC7500"/>
                </a:solidFill>
              </a:defRPr>
            </a:lvl1pPr>
            <a:extLst/>
          </a:lstStyle>
          <a:p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9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572000"/>
            <a:ext cx="7772400" cy="838200"/>
          </a:xfrm>
        </p:spPr>
        <p:txBody>
          <a:bodyPr vert="horz" tIns="0"/>
          <a:lstStyle>
            <a:lvl1pPr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10" name="Rectangle 6"/>
          <p:cNvSpPr>
            <a:spLocks noGrp="1"/>
          </p:cNvSpPr>
          <p:nvPr>
            <p:ph type="pic" sz="quarter" idx="11"/>
          </p:nvPr>
        </p:nvSpPr>
        <p:spPr>
          <a:xfrm>
            <a:off x="490868" y="807195"/>
            <a:ext cx="22860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algn="ctr">
              <a:buFontTx/>
              <a:buNone/>
            </a:pPr>
            <a:r>
              <a:rPr lang="sr-Latn-CS" sz="2000" smtClean="0"/>
              <a:t>Drag picture to placeholder or click icon to add</a:t>
            </a:r>
            <a:endParaRPr lang="en-US" sz="2000" dirty="0"/>
          </a:p>
        </p:txBody>
      </p:sp>
      <p:sp>
        <p:nvSpPr>
          <p:cNvPr id="11" name="Rectangle 6"/>
          <p:cNvSpPr>
            <a:spLocks noGrp="1"/>
          </p:cNvSpPr>
          <p:nvPr>
            <p:ph type="pic" sz="quarter" idx="15"/>
          </p:nvPr>
        </p:nvSpPr>
        <p:spPr>
          <a:xfrm>
            <a:off x="3179134" y="807195"/>
            <a:ext cx="22860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algn="ctr">
              <a:buFontTx/>
              <a:buNone/>
            </a:pPr>
            <a:r>
              <a:rPr lang="sr-Latn-CS" sz="2000" smtClean="0"/>
              <a:t>Drag picture to placeholder or click icon to add</a:t>
            </a:r>
            <a:endParaRPr lang="en-US" sz="2000" dirty="0"/>
          </a:p>
        </p:txBody>
      </p:sp>
      <p:sp>
        <p:nvSpPr>
          <p:cNvPr id="12" name="Rectangle 6"/>
          <p:cNvSpPr>
            <a:spLocks noGrp="1"/>
          </p:cNvSpPr>
          <p:nvPr>
            <p:ph type="pic" sz="quarter" idx="16"/>
          </p:nvPr>
        </p:nvSpPr>
        <p:spPr>
          <a:xfrm>
            <a:off x="5867400" y="807195"/>
            <a:ext cx="22860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algn="ctr">
              <a:buFontTx/>
              <a:buNone/>
            </a:pPr>
            <a:r>
              <a:rPr lang="sr-Latn-CS" sz="2000" smtClean="0"/>
              <a:t>Drag picture to placeholder or click icon to add</a:t>
            </a:r>
            <a:endParaRPr lang="en-US" sz="2000" dirty="0"/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17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8524568" y="0"/>
            <a:ext cx="540774" cy="6858000"/>
          </a:xfrm>
          <a:prstGeom prst="rect">
            <a:avLst/>
          </a:prstGeom>
          <a:solidFill>
            <a:srgbClr val="91BE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C7500"/>
              </a:solidFill>
            </a:endParaRPr>
          </a:p>
        </p:txBody>
      </p:sp>
      <p:cxnSp>
        <p:nvCxnSpPr>
          <p:cNvPr id="22" name="Straight Connector 21"/>
          <p:cNvCxnSpPr/>
          <p:nvPr userDrawn="1"/>
        </p:nvCxnSpPr>
        <p:spPr>
          <a:xfrm rot="5400000">
            <a:off x="5693734" y="3429000"/>
            <a:ext cx="6858000" cy="0"/>
          </a:xfrm>
          <a:prstGeom prst="line">
            <a:avLst/>
          </a:prstGeom>
          <a:ln w="50800">
            <a:solidFill>
              <a:srgbClr val="91B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scape with Transparent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762000"/>
            <a:ext cx="6299200" cy="47244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sr-Latn-C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i="0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170166" y="5669280"/>
            <a:ext cx="6297434" cy="73152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1219199" y="5715000"/>
            <a:ext cx="6191693" cy="632637"/>
          </a:xfrm>
          <a:solidFill>
            <a:schemeClr val="tx1">
              <a:alpha val="3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3000" b="1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4800600"/>
            <a:ext cx="5486400" cy="566738"/>
          </a:xfrm>
          <a:solidFill>
            <a:srgbClr val="FC7500"/>
          </a:solidFill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r-Latn-C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76400" y="612775"/>
            <a:ext cx="5486400" cy="41148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r-Latn-C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6400" y="54435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r-Latn-C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9"/>
          <p:cNvSpPr>
            <a:spLocks noGrp="1" noChangeAspect="1"/>
          </p:cNvSpPr>
          <p:nvPr>
            <p:ph type="pic" sz="quarter" idx="14"/>
          </p:nvPr>
        </p:nvSpPr>
        <p:spPr>
          <a:xfrm>
            <a:off x="1244600" y="304800"/>
            <a:ext cx="6299200" cy="4724400"/>
          </a:xfrm>
          <a:solidFill>
            <a:schemeClr val="bg1">
              <a:lumMod val="95000"/>
            </a:schemeClr>
          </a:solidFill>
          <a:ln w="38100" cap="sq" cmpd="sng" algn="ctr">
            <a:noFill/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lang="en-US" sz="280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sr-Latn-C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i="0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5181600"/>
            <a:ext cx="7848600" cy="457200"/>
          </a:xfrm>
        </p:spPr>
        <p:txBody>
          <a:bodyPr>
            <a:normAutofit/>
          </a:bodyPr>
          <a:lstStyle>
            <a:lvl1pPr>
              <a:buNone/>
              <a:defRPr sz="24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5715000"/>
            <a:ext cx="7848600" cy="685800"/>
          </a:xfrm>
        </p:spPr>
        <p:txBody>
          <a:bodyPr>
            <a:noAutofit/>
          </a:bodyPr>
          <a:lstStyle>
            <a:lvl1pPr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ndscap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7079" y="228600"/>
            <a:ext cx="8189844" cy="6172200"/>
          </a:xfrm>
          <a:prstGeom prst="rect">
            <a:avLst/>
          </a:prstGeom>
          <a:noFill/>
          <a:ln w="117475" cmpd="thinThick">
            <a:solidFill>
              <a:srgbClr val="FC75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9"/>
          <p:cNvSpPr>
            <a:spLocks noGrp="1" noChangeAspect="1"/>
          </p:cNvSpPr>
          <p:nvPr>
            <p:ph type="pic" sz="quarter" idx="13"/>
          </p:nvPr>
        </p:nvSpPr>
        <p:spPr>
          <a:xfrm>
            <a:off x="551994" y="299695"/>
            <a:ext cx="8040013" cy="6030010"/>
          </a:xfrm>
          <a:solidFill>
            <a:schemeClr val="bg1"/>
          </a:solidFill>
          <a:ln w="57150"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rgbClr val="FC7500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sr-Latn-C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i="0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ndscape with Title">
    <p:bg>
      <p:bgPr>
        <a:solidFill>
          <a:srgbClr val="91BE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29-Sep-20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9"/>
          <p:cNvSpPr>
            <a:spLocks noGrp="1" noChangeAspect="1"/>
          </p:cNvSpPr>
          <p:nvPr>
            <p:ph type="pic" sz="quarter" idx="13"/>
          </p:nvPr>
        </p:nvSpPr>
        <p:spPr>
          <a:xfrm>
            <a:off x="533400" y="370790"/>
            <a:ext cx="8040013" cy="603001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rgbClr val="FC7500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sr-Latn-C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i="0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105400" y="5257800"/>
            <a:ext cx="4038600" cy="505047"/>
          </a:xfrm>
          <a:solidFill>
            <a:schemeClr val="tx1">
              <a:alpha val="46000"/>
            </a:schemeClr>
          </a:solidFill>
        </p:spPr>
        <p:txBody>
          <a:bodyPr>
            <a:normAutofit/>
          </a:bodyPr>
          <a:lstStyle>
            <a:lvl1pPr>
              <a:buNone/>
              <a:defRPr sz="2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Up Portrait with Captions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spect="1"/>
          </p:cNvSpPr>
          <p:nvPr>
            <p:ph type="pic" sz="quarter" idx="13"/>
          </p:nvPr>
        </p:nvSpPr>
        <p:spPr>
          <a:xfrm>
            <a:off x="4512497" y="381000"/>
            <a:ext cx="3431353" cy="4575141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sr-Latn-CS" sz="2400" i="0" smtClean="0"/>
              <a:t>Drag picture to placeholder or click icon to add</a:t>
            </a:r>
            <a:endParaRPr lang="en-US" sz="2400" i="0" dirty="0"/>
          </a:p>
        </p:txBody>
      </p:sp>
      <p:sp>
        <p:nvSpPr>
          <p:cNvPr id="7" name="Rectangle 8"/>
          <p:cNvSpPr>
            <a:spLocks noGrp="1" noChangeAspect="1"/>
          </p:cNvSpPr>
          <p:nvPr>
            <p:ph type="pic" sz="quarter" idx="14"/>
          </p:nvPr>
        </p:nvSpPr>
        <p:spPr>
          <a:xfrm>
            <a:off x="857250" y="381000"/>
            <a:ext cx="3429000" cy="4572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sr-Latn-CS" sz="2400" i="0" smtClean="0"/>
              <a:t>Drag picture to placeholder or click icon to add</a:t>
            </a:r>
            <a:endParaRPr lang="en-US" sz="2400" i="0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5181600"/>
            <a:ext cx="3476626" cy="1066800"/>
          </a:xfrm>
        </p:spPr>
        <p:txBody>
          <a:bodyPr lIns="91440" rIns="9144" anchor="t" anchorCtr="0">
            <a:no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05324" y="5181600"/>
            <a:ext cx="3476625" cy="1066800"/>
          </a:xfrm>
        </p:spPr>
        <p:txBody>
          <a:bodyPr lIns="91440" rIns="9144" anchor="t" anchorCtr="0">
            <a:no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C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53200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ED2B4-868F-4681-9E70-FF7ECCDC67D4}" type="datetimeFigureOut">
              <a:rPr lang="en-US" smtClean="0"/>
              <a:t>29-Sep-20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53200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53200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532519" y="0"/>
            <a:ext cx="540774" cy="6858000"/>
          </a:xfrm>
          <a:prstGeom prst="rect">
            <a:avLst/>
          </a:prstGeom>
          <a:solidFill>
            <a:srgbClr val="FC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C75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rot="5400000">
            <a:off x="5693455" y="3429000"/>
            <a:ext cx="6858000" cy="0"/>
          </a:xfrm>
          <a:prstGeom prst="line">
            <a:avLst/>
          </a:prstGeom>
          <a:ln w="50800">
            <a:solidFill>
              <a:srgbClr val="FC7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76" r:id="rId4"/>
    <p:sldLayoutId id="2147483657" r:id="rId5"/>
    <p:sldLayoutId id="2147483655" r:id="rId6"/>
    <p:sldLayoutId id="2147483674" r:id="rId7"/>
    <p:sldLayoutId id="2147483675" r:id="rId8"/>
    <p:sldLayoutId id="2147483670" r:id="rId9"/>
    <p:sldLayoutId id="2147483671" r:id="rId10"/>
    <p:sldLayoutId id="2147483679" r:id="rId11"/>
    <p:sldLayoutId id="2147483680" r:id="rId12"/>
    <p:sldLayoutId id="2147483672" r:id="rId13"/>
    <p:sldLayoutId id="2147483673" r:id="rId14"/>
    <p:sldLayoutId id="2147483650" r:id="rId15"/>
    <p:sldLayoutId id="2147483667" r:id="rId16"/>
    <p:sldLayoutId id="2147483668" r:id="rId17"/>
    <p:sldLayoutId id="2147483666" r:id="rId18"/>
    <p:sldLayoutId id="2147483664" r:id="rId19"/>
    <p:sldLayoutId id="2147483663" r:id="rId20"/>
    <p:sldLayoutId id="2147483653" r:id="rId21"/>
    <p:sldLayoutId id="2147483652" r:id="rId22"/>
    <p:sldLayoutId id="2147483660" r:id="rId23"/>
    <p:sldLayoutId id="2147483658" r:id="rId24"/>
    <p:sldLayoutId id="2147483665" r:id="rId25"/>
    <p:sldLayoutId id="2147483669" r:id="rId26"/>
    <p:sldLayoutId id="2147483654" r:id="rId27"/>
    <p:sldLayoutId id="2147483656" r:id="rId28"/>
    <p:sldLayoutId id="2147483684" r:id="rId2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wma"/><Relationship Id="rId2" Type="http://schemas.microsoft.com/office/2007/relationships/media" Target="../media/media10.wma"/><Relationship Id="rId1" Type="http://schemas.openxmlformats.org/officeDocument/2006/relationships/tags" Target="../tags/tag8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wma"/><Relationship Id="rId2" Type="http://schemas.microsoft.com/office/2007/relationships/media" Target="../media/media11.wma"/><Relationship Id="rId1" Type="http://schemas.openxmlformats.org/officeDocument/2006/relationships/tags" Target="../tags/tag9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wma"/><Relationship Id="rId2" Type="http://schemas.microsoft.com/office/2007/relationships/media" Target="../media/media12.wma"/><Relationship Id="rId1" Type="http://schemas.openxmlformats.org/officeDocument/2006/relationships/tags" Target="../tags/tag10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wma"/><Relationship Id="rId7" Type="http://schemas.openxmlformats.org/officeDocument/2006/relationships/image" Target="../media/image4.png"/><Relationship Id="rId2" Type="http://schemas.microsoft.com/office/2007/relationships/media" Target="../media/media13.wma"/><Relationship Id="rId1" Type="http://schemas.openxmlformats.org/officeDocument/2006/relationships/tags" Target="../tags/tag11.xml"/><Relationship Id="rId6" Type="http://schemas.openxmlformats.org/officeDocument/2006/relationships/hyperlink" Target="https://www.youtube.com/watch?v=P-IXyLJ39eM&amp;list=PLI__hNSUb9jUQCkow3cW9ChtvOtzdwhko&amp;index=1&amp;t=14s" TargetMode="Externa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wma"/><Relationship Id="rId2" Type="http://schemas.microsoft.com/office/2007/relationships/media" Target="../media/media14.wma"/><Relationship Id="rId1" Type="http://schemas.openxmlformats.org/officeDocument/2006/relationships/tags" Target="../tags/tag12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ma"/><Relationship Id="rId2" Type="http://schemas.microsoft.com/office/2007/relationships/media" Target="../media/media2.wma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wma"/><Relationship Id="rId2" Type="http://schemas.microsoft.com/office/2007/relationships/media" Target="../media/media4.wma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ma"/><Relationship Id="rId2" Type="http://schemas.microsoft.com/office/2007/relationships/media" Target="../media/media5.wma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wma"/><Relationship Id="rId2" Type="http://schemas.microsoft.com/office/2007/relationships/media" Target="../media/media6.wma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wma"/><Relationship Id="rId2" Type="http://schemas.microsoft.com/office/2007/relationships/media" Target="../media/media7.wma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wma"/><Relationship Id="rId2" Type="http://schemas.microsoft.com/office/2007/relationships/media" Target="../media/media8.wma"/><Relationship Id="rId1" Type="http://schemas.openxmlformats.org/officeDocument/2006/relationships/tags" Target="../tags/tag6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wma"/><Relationship Id="rId2" Type="http://schemas.microsoft.com/office/2007/relationships/media" Target="../media/media9.wma"/><Relationship Id="rId1" Type="http://schemas.openxmlformats.org/officeDocument/2006/relationships/tags" Target="../tags/tag7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marketing </a:t>
            </a:r>
            <a:r>
              <a:rPr lang="en-US" dirty="0" err="1" smtClean="0"/>
              <a:t>filozofija</a:t>
            </a:r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sz="2400" dirty="0" smtClean="0"/>
              <a:t>NASTANAK I LOGIKA MARKETINGA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Milorad</a:t>
            </a: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Jovović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2386">
        <p:wipe/>
      </p:transition>
    </mc:Choice>
    <mc:Fallback>
      <p:transition spd="slow" advTm="82386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76200"/>
            <a:ext cx="7772400" cy="8191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 </a:t>
            </a:r>
            <a:r>
              <a:rPr lang="en-US" sz="28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filozofija</a:t>
            </a:r>
            <a:r>
              <a:rPr lang="sr-Latn-ME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– Marketing logika i principi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19200" y="1371600"/>
            <a:ext cx="6324600" cy="3970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 err="1"/>
              <a:t>Rješenje</a:t>
            </a:r>
            <a:r>
              <a:rPr lang="en-US" dirty="0"/>
              <a:t> </a:t>
            </a:r>
            <a:r>
              <a:rPr lang="en-US" dirty="0" err="1"/>
              <a:t>traženo</a:t>
            </a:r>
            <a:r>
              <a:rPr lang="en-US" dirty="0"/>
              <a:t> u </a:t>
            </a:r>
            <a:r>
              <a:rPr lang="en-US" dirty="0" err="1"/>
              <a:t>pritisku</a:t>
            </a:r>
            <a:r>
              <a:rPr lang="en-US" dirty="0"/>
              <a:t> (</a:t>
            </a:r>
            <a:r>
              <a:rPr lang="en-US" dirty="0" err="1"/>
              <a:t>promotivnom</a:t>
            </a:r>
            <a:r>
              <a:rPr lang="en-US" dirty="0"/>
              <a:t>)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potrošače</a:t>
            </a:r>
            <a:r>
              <a:rPr lang="en-US" dirty="0"/>
              <a:t> – </a:t>
            </a:r>
            <a:endParaRPr lang="en-US" dirty="0" smtClean="0"/>
          </a:p>
          <a:p>
            <a:endParaRPr lang="en-US" dirty="0"/>
          </a:p>
          <a:p>
            <a:r>
              <a:rPr lang="en-US" b="1" dirty="0" err="1" smtClean="0">
                <a:solidFill>
                  <a:srgbClr val="F25F29"/>
                </a:solidFill>
              </a:rPr>
              <a:t>Prodajna</a:t>
            </a:r>
            <a:r>
              <a:rPr lang="en-US" b="1" dirty="0" smtClean="0">
                <a:solidFill>
                  <a:srgbClr val="F25F29"/>
                </a:solidFill>
              </a:rPr>
              <a:t>  </a:t>
            </a:r>
            <a:r>
              <a:rPr lang="en-US" b="1" dirty="0" err="1">
                <a:solidFill>
                  <a:srgbClr val="F25F29"/>
                </a:solidFill>
              </a:rPr>
              <a:t>orijentacija</a:t>
            </a:r>
            <a:r>
              <a:rPr lang="en-US" b="1" dirty="0">
                <a:solidFill>
                  <a:srgbClr val="F25F29"/>
                </a:solidFill>
              </a:rPr>
              <a:t> </a:t>
            </a:r>
            <a:endParaRPr lang="en-US" b="1" dirty="0" smtClean="0">
              <a:solidFill>
                <a:srgbClr val="F25F29"/>
              </a:solidFill>
            </a:endParaRPr>
          </a:p>
          <a:p>
            <a:endParaRPr lang="en-US" b="1" dirty="0">
              <a:solidFill>
                <a:srgbClr val="F25F29"/>
              </a:solidFill>
            </a:endParaRPr>
          </a:p>
          <a:p>
            <a:r>
              <a:rPr lang="en-US" b="1" dirty="0"/>
              <a:t>DA LI ONA DOVODI DO USPJEHA?</a:t>
            </a:r>
          </a:p>
          <a:p>
            <a:r>
              <a:rPr lang="en-US" dirty="0" err="1"/>
              <a:t>Nekada</a:t>
            </a:r>
            <a:r>
              <a:rPr lang="en-US" dirty="0"/>
              <a:t> da, </a:t>
            </a:r>
            <a:r>
              <a:rPr lang="en-US" dirty="0" err="1"/>
              <a:t>nekada</a:t>
            </a:r>
            <a:r>
              <a:rPr lang="en-US" dirty="0"/>
              <a:t> ne</a:t>
            </a:r>
            <a:r>
              <a:rPr lang="en-US" dirty="0" smtClean="0"/>
              <a:t>;</a:t>
            </a:r>
          </a:p>
          <a:p>
            <a:endParaRPr lang="en-US" dirty="0"/>
          </a:p>
          <a:p>
            <a:r>
              <a:rPr lang="en-US" b="1" dirty="0"/>
              <a:t>DA LI JE TO DUGOROČNO ODRŽIVO RJEŠENJE?</a:t>
            </a:r>
          </a:p>
          <a:p>
            <a:r>
              <a:rPr lang="en-US" dirty="0" err="1"/>
              <a:t>Nekada</a:t>
            </a:r>
            <a:r>
              <a:rPr lang="en-US" dirty="0"/>
              <a:t> da, </a:t>
            </a:r>
            <a:r>
              <a:rPr lang="en-US" dirty="0" err="1"/>
              <a:t>nekada</a:t>
            </a:r>
            <a:r>
              <a:rPr lang="en-US" dirty="0"/>
              <a:t> ne</a:t>
            </a:r>
            <a:r>
              <a:rPr lang="en-US" dirty="0" smtClean="0"/>
              <a:t>;</a:t>
            </a:r>
          </a:p>
          <a:p>
            <a:endParaRPr lang="en-US" dirty="0"/>
          </a:p>
          <a:p>
            <a:r>
              <a:rPr lang="en-US" b="1" dirty="0"/>
              <a:t>OD ČEGA ZAVISI USPJEH?</a:t>
            </a:r>
          </a:p>
          <a:p>
            <a:r>
              <a:rPr lang="en-US" dirty="0"/>
              <a:t>Od toga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potrošači</a:t>
            </a:r>
            <a:r>
              <a:rPr lang="en-US" dirty="0"/>
              <a:t> </a:t>
            </a:r>
            <a:r>
              <a:rPr lang="en-US" dirty="0" err="1"/>
              <a:t>percipiraju</a:t>
            </a:r>
            <a:r>
              <a:rPr lang="en-US" dirty="0"/>
              <a:t> </a:t>
            </a:r>
            <a:r>
              <a:rPr lang="en-US" dirty="0" err="1"/>
              <a:t>ukupnu</a:t>
            </a:r>
            <a:r>
              <a:rPr lang="en-US" dirty="0"/>
              <a:t> </a:t>
            </a:r>
            <a:r>
              <a:rPr lang="en-US" dirty="0" err="1"/>
              <a:t>ponudu</a:t>
            </a:r>
            <a:endParaRPr lang="en-US" dirty="0"/>
          </a:p>
          <a:p>
            <a:endParaRPr lang="en-US" dirty="0"/>
          </a:p>
          <a:p>
            <a:r>
              <a:rPr lang="en-US" b="1" dirty="0">
                <a:solidFill>
                  <a:srgbClr val="F25F29"/>
                </a:solidFill>
              </a:rPr>
              <a:t>POTROŠAČI IMAJU MOĆ A NJIHOVA  PERCEPCIJA JE REALNOST.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0975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9332">
        <p:wipe/>
      </p:transition>
    </mc:Choice>
    <mc:Fallback>
      <p:transition spd="slow" advTm="479332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76200"/>
            <a:ext cx="7772400" cy="8191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 </a:t>
            </a:r>
            <a:r>
              <a:rPr lang="en-US" sz="28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filozofija</a:t>
            </a:r>
            <a:r>
              <a:rPr lang="sr-Latn-ME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– Marketing logika i principi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19200" y="1371600"/>
            <a:ext cx="6324600" cy="34163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25F29"/>
                </a:solidFill>
              </a:rPr>
              <a:t>Marketing </a:t>
            </a:r>
            <a:r>
              <a:rPr lang="en-US" b="1" dirty="0" err="1">
                <a:solidFill>
                  <a:srgbClr val="F25F29"/>
                </a:solidFill>
              </a:rPr>
              <a:t>orijentacija</a:t>
            </a:r>
            <a:r>
              <a:rPr lang="en-US" b="1" dirty="0" smtClean="0">
                <a:solidFill>
                  <a:srgbClr val="F25F29"/>
                </a:solidFill>
              </a:rPr>
              <a:t>:</a:t>
            </a:r>
          </a:p>
          <a:p>
            <a:endParaRPr lang="en-US" b="1" dirty="0">
              <a:solidFill>
                <a:srgbClr val="F25F29"/>
              </a:solidFill>
            </a:endParaRPr>
          </a:p>
          <a:p>
            <a:r>
              <a:rPr lang="en-US" dirty="0" err="1"/>
              <a:t>Suština</a:t>
            </a:r>
            <a:r>
              <a:rPr lang="en-US" dirty="0"/>
              <a:t> u </a:t>
            </a:r>
            <a:r>
              <a:rPr lang="en-US" dirty="0" err="1"/>
              <a:t>orijentaciji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potrošače</a:t>
            </a:r>
            <a:r>
              <a:rPr lang="en-US" dirty="0"/>
              <a:t> – </a:t>
            </a:r>
            <a:r>
              <a:rPr lang="en-US" dirty="0" err="1"/>
              <a:t>Ponuda</a:t>
            </a:r>
            <a:r>
              <a:rPr lang="en-US" dirty="0"/>
              <a:t> – </a:t>
            </a:r>
            <a:r>
              <a:rPr lang="en-US" dirty="0" err="1"/>
              <a:t>sredstvo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zadovoljenje</a:t>
            </a:r>
            <a:r>
              <a:rPr lang="en-US" dirty="0"/>
              <a:t> </a:t>
            </a:r>
            <a:r>
              <a:rPr lang="en-US" dirty="0" err="1"/>
              <a:t>njihovih</a:t>
            </a:r>
            <a:r>
              <a:rPr lang="en-US" dirty="0"/>
              <a:t> </a:t>
            </a:r>
            <a:r>
              <a:rPr lang="en-US" dirty="0" err="1"/>
              <a:t>potreba</a:t>
            </a:r>
            <a:r>
              <a:rPr lang="en-US" dirty="0"/>
              <a:t> i </a:t>
            </a:r>
            <a:r>
              <a:rPr lang="en-US" dirty="0" err="1"/>
              <a:t>želja</a:t>
            </a:r>
            <a:r>
              <a:rPr lang="en-US" dirty="0" smtClean="0"/>
              <a:t>;</a:t>
            </a:r>
          </a:p>
          <a:p>
            <a:endParaRPr lang="en-US" dirty="0"/>
          </a:p>
          <a:p>
            <a:r>
              <a:rPr lang="en-US" dirty="0" err="1"/>
              <a:t>Dugoročni</a:t>
            </a:r>
            <a:r>
              <a:rPr lang="en-US" dirty="0"/>
              <a:t> – </a:t>
            </a:r>
            <a:r>
              <a:rPr lang="en-US" dirty="0" err="1"/>
              <a:t>strateški</a:t>
            </a:r>
            <a:r>
              <a:rPr lang="en-US" dirty="0"/>
              <a:t> </a:t>
            </a:r>
            <a:r>
              <a:rPr lang="en-US" dirty="0" err="1"/>
              <a:t>pristup</a:t>
            </a:r>
            <a:r>
              <a:rPr lang="en-US" dirty="0"/>
              <a:t> </a:t>
            </a:r>
            <a:r>
              <a:rPr lang="en-US" dirty="0" err="1"/>
              <a:t>poslovanju</a:t>
            </a:r>
            <a:r>
              <a:rPr lang="en-US" dirty="0"/>
              <a:t> (LCV</a:t>
            </a:r>
            <a:r>
              <a:rPr lang="en-US" dirty="0" smtClean="0"/>
              <a:t>);</a:t>
            </a:r>
          </a:p>
          <a:p>
            <a:endParaRPr lang="en-US" dirty="0"/>
          </a:p>
          <a:p>
            <a:r>
              <a:rPr lang="en-US" dirty="0" err="1"/>
              <a:t>Oslonjena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adekvatne</a:t>
            </a:r>
            <a:r>
              <a:rPr lang="en-US" dirty="0"/>
              <a:t> i </a:t>
            </a:r>
            <a:r>
              <a:rPr lang="en-US" dirty="0" err="1"/>
              <a:t>pravovremene</a:t>
            </a:r>
            <a:r>
              <a:rPr lang="en-US" dirty="0"/>
              <a:t> </a:t>
            </a:r>
            <a:r>
              <a:rPr lang="en-US" dirty="0" err="1"/>
              <a:t>informacije</a:t>
            </a:r>
            <a:r>
              <a:rPr lang="en-US" dirty="0" smtClean="0"/>
              <a:t>;</a:t>
            </a:r>
          </a:p>
          <a:p>
            <a:endParaRPr lang="en-US" dirty="0"/>
          </a:p>
          <a:p>
            <a:r>
              <a:rPr lang="en-US" dirty="0" err="1"/>
              <a:t>Integriše</a:t>
            </a:r>
            <a:r>
              <a:rPr lang="en-US" dirty="0"/>
              <a:t> </a:t>
            </a:r>
            <a:r>
              <a:rPr lang="en-US" dirty="0" err="1"/>
              <a:t>aktivnosti</a:t>
            </a:r>
            <a:r>
              <a:rPr lang="en-US" dirty="0"/>
              <a:t> </a:t>
            </a:r>
            <a:r>
              <a:rPr lang="en-US" dirty="0" err="1"/>
              <a:t>svih</a:t>
            </a:r>
            <a:r>
              <a:rPr lang="en-US" dirty="0"/>
              <a:t> </a:t>
            </a:r>
            <a:r>
              <a:rPr lang="en-US" dirty="0" err="1"/>
              <a:t>pojedinaca</a:t>
            </a:r>
            <a:r>
              <a:rPr lang="en-US" dirty="0"/>
              <a:t> i </a:t>
            </a:r>
            <a:r>
              <a:rPr lang="en-US" dirty="0" err="1"/>
              <a:t>poslovnih</a:t>
            </a:r>
            <a:r>
              <a:rPr lang="en-US" dirty="0"/>
              <a:t> </a:t>
            </a:r>
            <a:r>
              <a:rPr lang="en-US" dirty="0" err="1"/>
              <a:t>funkcija</a:t>
            </a:r>
            <a:r>
              <a:rPr lang="en-US" dirty="0" smtClean="0"/>
              <a:t>;</a:t>
            </a:r>
          </a:p>
          <a:p>
            <a:endParaRPr lang="en-US" dirty="0"/>
          </a:p>
          <a:p>
            <a:r>
              <a:rPr lang="en-US" dirty="0" err="1"/>
              <a:t>Podrazumjeva</a:t>
            </a:r>
            <a:r>
              <a:rPr lang="en-US" dirty="0"/>
              <a:t> </a:t>
            </a:r>
            <a:r>
              <a:rPr lang="en-US" dirty="0" err="1"/>
              <a:t>efikasnost</a:t>
            </a:r>
            <a:r>
              <a:rPr lang="en-US" dirty="0"/>
              <a:t> u </a:t>
            </a:r>
            <a:r>
              <a:rPr lang="en-US" dirty="0" err="1"/>
              <a:t>operacionalizaciji</a:t>
            </a:r>
            <a:r>
              <a:rPr lang="en-US" dirty="0"/>
              <a:t>.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4129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1396">
        <p:wipe/>
      </p:transition>
    </mc:Choice>
    <mc:Fallback>
      <p:transition spd="slow" advTm="481396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76200"/>
            <a:ext cx="7772400" cy="8191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 </a:t>
            </a:r>
            <a:r>
              <a:rPr lang="en-US" sz="28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filozofija</a:t>
            </a:r>
            <a:r>
              <a:rPr lang="sr-Latn-ME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– Marketing logika i principi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19200" y="1371600"/>
            <a:ext cx="6324600" cy="25853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vi-VN" b="1" dirty="0">
                <a:solidFill>
                  <a:srgbClr val="F25F29"/>
                </a:solidFill>
              </a:rPr>
              <a:t>PETER DRUCKER</a:t>
            </a:r>
            <a:r>
              <a:rPr lang="vi-VN" b="1" dirty="0" smtClean="0">
                <a:solidFill>
                  <a:srgbClr val="F25F29"/>
                </a:solidFill>
              </a:rPr>
              <a:t>:</a:t>
            </a:r>
            <a:endParaRPr lang="en-US" b="1" dirty="0" smtClean="0">
              <a:solidFill>
                <a:srgbClr val="F25F29"/>
              </a:solidFill>
            </a:endParaRPr>
          </a:p>
          <a:p>
            <a:endParaRPr lang="vi-VN" b="1" dirty="0">
              <a:solidFill>
                <a:srgbClr val="F25F29"/>
              </a:solidFill>
            </a:endParaRPr>
          </a:p>
          <a:p>
            <a:r>
              <a:rPr lang="vi-VN" dirty="0"/>
              <a:t>“Jedina validna definicija svrhe poslovanja je: KREIRANJE KUPACA... Potrošač je taj koji determiniše vaš biznis. Ono što preduzeće misli da proizvodi nije od primarnog značaja, pogotovo ne u tržišnim uslovima. Ono što potrošač misli da kupuje, ono što on posmatra kao vrijednost je odlučujuće – to određuje što je osnovna misija preduzeća, što ono proizvodi i da li će uspjeti ili ne.”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02119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6903">
        <p:wipe/>
      </p:transition>
    </mc:Choice>
    <mc:Fallback>
      <p:transition spd="slow" advTm="176903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76200"/>
            <a:ext cx="7772400" cy="8191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 </a:t>
            </a:r>
            <a:r>
              <a:rPr lang="en-US" sz="28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filozofija</a:t>
            </a:r>
            <a:r>
              <a:rPr lang="sr-Latn-ME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– Marketing logika i principi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19200" y="1371600"/>
            <a:ext cx="6324600" cy="14157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/>
              <a:t>Film (</a:t>
            </a:r>
            <a:r>
              <a:rPr lang="vi-VN" sz="3200" b="1" dirty="0" smtClean="0"/>
              <a:t>P</a:t>
            </a:r>
            <a:r>
              <a:rPr lang="en-US" sz="3200" b="1" dirty="0" err="1" smtClean="0"/>
              <a:t>hilip</a:t>
            </a:r>
            <a:r>
              <a:rPr lang="en-US" sz="3200" b="1" dirty="0" smtClean="0"/>
              <a:t> Kotler – 5 min  30 sec)</a:t>
            </a:r>
            <a:endParaRPr lang="en-US" sz="3200" b="1" dirty="0" smtClean="0"/>
          </a:p>
          <a:p>
            <a:r>
              <a:rPr lang="en-US" dirty="0">
                <a:hlinkClick r:id="rId6"/>
              </a:rPr>
              <a:t>https://www.youtube.com/watch?v=P-IXyLJ39eM&amp;list=PLI__hNSUb9jUQCkow3cW9ChtvOtzdwhko&amp;index=1&amp;t=14s</a:t>
            </a:r>
            <a:endParaRPr lang="vi-VN" b="1" dirty="0">
              <a:solidFill>
                <a:srgbClr val="F25F29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9548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6195">
        <p:wipe/>
      </p:transition>
    </mc:Choice>
    <mc:Fallback>
      <p:transition spd="slow" advTm="366195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76200"/>
            <a:ext cx="7772400" cy="8191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 </a:t>
            </a:r>
            <a:r>
              <a:rPr lang="en-US" sz="28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filozofija</a:t>
            </a:r>
            <a:r>
              <a:rPr lang="sr-Latn-ME" sz="2800" b="1">
                <a:solidFill>
                  <a:schemeClr val="tx1">
                    <a:lumMod val="50000"/>
                    <a:lumOff val="50000"/>
                  </a:schemeClr>
                </a:solidFill>
              </a:rPr>
              <a:t> – Marketing logika i principi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77995" y="1371600"/>
            <a:ext cx="6324600" cy="36933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vi-VN" b="1" dirty="0">
                <a:solidFill>
                  <a:srgbClr val="F25F29"/>
                </a:solidFill>
              </a:rPr>
              <a:t>Za kreiranje uspješnih i dugoročnih odnosa razmjene sa potrošačima neophodno je</a:t>
            </a:r>
            <a:r>
              <a:rPr lang="vi-VN" b="1" dirty="0" smtClean="0">
                <a:solidFill>
                  <a:srgbClr val="F25F29"/>
                </a:solidFill>
              </a:rPr>
              <a:t>:</a:t>
            </a:r>
            <a:endParaRPr lang="en-US" b="1" dirty="0" smtClean="0">
              <a:solidFill>
                <a:srgbClr val="F25F29"/>
              </a:solidFill>
            </a:endParaRPr>
          </a:p>
          <a:p>
            <a:endParaRPr lang="vi-VN" dirty="0"/>
          </a:p>
          <a:p>
            <a:r>
              <a:rPr lang="vi-VN" b="1" dirty="0"/>
              <a:t>Poznavati i razumjeti potrošače</a:t>
            </a:r>
            <a:r>
              <a:rPr lang="vi-VN" dirty="0"/>
              <a:t>, stalno unapređujući znanje o njima i opštim uslovima na tržištu</a:t>
            </a:r>
            <a:r>
              <a:rPr lang="vi-VN" dirty="0" smtClean="0"/>
              <a:t>;</a:t>
            </a:r>
            <a:endParaRPr lang="en-US" dirty="0" smtClean="0"/>
          </a:p>
          <a:p>
            <a:endParaRPr lang="vi-VN" dirty="0"/>
          </a:p>
          <a:p>
            <a:r>
              <a:rPr lang="vi-VN" b="1" dirty="0"/>
              <a:t>Kreirati vrijednost za njih</a:t>
            </a:r>
            <a:r>
              <a:rPr lang="vi-VN" dirty="0"/>
              <a:t>, koju će oni preferirati u odnosu na konkurenciju</a:t>
            </a:r>
            <a:r>
              <a:rPr lang="vi-VN" dirty="0" smtClean="0"/>
              <a:t>;</a:t>
            </a:r>
            <a:endParaRPr lang="en-US" dirty="0" smtClean="0"/>
          </a:p>
          <a:p>
            <a:endParaRPr lang="vi-VN" dirty="0"/>
          </a:p>
          <a:p>
            <a:r>
              <a:rPr lang="vi-VN" b="1" dirty="0"/>
              <a:t>Komunicirati </a:t>
            </a:r>
            <a:r>
              <a:rPr lang="vi-VN" dirty="0"/>
              <a:t>(prevazići problem prevelike količine poruka-informacija</a:t>
            </a:r>
            <a:r>
              <a:rPr lang="vi-VN" dirty="0" smtClean="0"/>
              <a:t>);</a:t>
            </a:r>
            <a:endParaRPr lang="en-US" dirty="0" smtClean="0"/>
          </a:p>
          <a:p>
            <a:endParaRPr lang="vi-VN" dirty="0"/>
          </a:p>
          <a:p>
            <a:r>
              <a:rPr lang="vi-VN" b="1" dirty="0"/>
              <a:t>Isporučiti vrijednost</a:t>
            </a:r>
            <a:r>
              <a:rPr lang="vi-VN" dirty="0"/>
              <a:t>.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76067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8981">
        <p:wipe/>
      </p:transition>
    </mc:Choice>
    <mc:Fallback>
      <p:transition spd="slow" advTm="248981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76200"/>
            <a:ext cx="7772400" cy="8191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 </a:t>
            </a:r>
            <a:r>
              <a:rPr lang="en-US" sz="28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filozofija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1524000"/>
            <a:ext cx="6629400" cy="280640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lvl="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FFFF"/>
              </a:buClr>
              <a:buSzPct val="75000"/>
              <a:defRPr/>
            </a:pPr>
            <a:r>
              <a:rPr lang="sr-Latn-CS" sz="2200" b="1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Marketing nije </a:t>
            </a:r>
            <a:r>
              <a:rPr lang="sr-Latn-CS" sz="2200" b="1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prevara</a:t>
            </a:r>
            <a:r>
              <a:rPr lang="en-US" sz="2200" b="1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r-Latn-CS" sz="2200" b="1" i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FFFF"/>
              </a:buClr>
              <a:buSzPct val="75000"/>
              <a:defRPr/>
            </a:pPr>
            <a:r>
              <a:rPr lang="sr-Latn-CS" sz="2200" b="1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Marketing je proistekao iz realne potrebe preduzeća da opstanu i postignu poslovni </a:t>
            </a:r>
            <a:r>
              <a:rPr lang="sr-Latn-CS" sz="2200" b="1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uspjeh</a:t>
            </a:r>
            <a:r>
              <a:rPr lang="en-US" sz="2200" b="1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sr-Latn-CS" sz="2200" b="1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r-Latn-CS" sz="2200" b="1" i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FFFF"/>
              </a:buClr>
              <a:buSzPct val="75000"/>
              <a:defRPr/>
            </a:pPr>
            <a:r>
              <a:rPr lang="sr-Latn-CS" sz="2200" b="1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Marketing  znači usmjeravanje preduzeća i svih zaposlenih ka </a:t>
            </a:r>
            <a:r>
              <a:rPr lang="sr-Latn-CS" sz="2200" b="1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potrošačima</a:t>
            </a:r>
            <a:r>
              <a:rPr lang="en-US" sz="2200" b="1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r-Latn-CS" sz="2200" b="1" i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FFFF"/>
              </a:buClr>
              <a:buSzPct val="75000"/>
              <a:defRPr/>
            </a:pPr>
            <a:r>
              <a:rPr lang="sr-Latn-CS" sz="2200" b="1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Marketing dodaje vrijednost </a:t>
            </a:r>
            <a:r>
              <a:rPr lang="sr-Latn-CS" sz="2200" b="1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firmi</a:t>
            </a:r>
            <a:r>
              <a:rPr lang="en-US" sz="2200" b="1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r-Latn-CS" sz="2200" b="1" i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FFFF"/>
              </a:buClr>
              <a:buSzPct val="75000"/>
              <a:defRPr/>
            </a:pPr>
            <a:r>
              <a:rPr lang="sr-Latn-CS" sz="2200" b="1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Marketing je više od reklame.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96489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6232">
        <p:wipe/>
      </p:transition>
    </mc:Choice>
    <mc:Fallback>
      <p:transition spd="slow" advTm="246232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76200"/>
            <a:ext cx="7772400" cy="8191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 </a:t>
            </a:r>
            <a:r>
              <a:rPr lang="en-US" sz="2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filozofija</a:t>
            </a:r>
            <a:r>
              <a:rPr lang="sr-Latn-ME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– Marketing logika i principi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06595" y="2133600"/>
            <a:ext cx="5867400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sr-Latn-ME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U okviru ove teme ćemo obraditi: </a:t>
            </a:r>
          </a:p>
          <a:p>
            <a:pPr marL="342900" indent="-342900">
              <a:buAutoNum type="arabicPeriod"/>
            </a:pPr>
            <a:r>
              <a:rPr lang="sr-Latn-ME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Marketing logika i principi</a:t>
            </a:r>
          </a:p>
          <a:p>
            <a:pPr marL="342900" indent="-342900">
              <a:buAutoNum type="arabicPeriod"/>
            </a:pPr>
            <a:r>
              <a:rPr lang="sr-Latn-ME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Razumjevanje potrišača – osnov marketinga</a:t>
            </a:r>
          </a:p>
          <a:p>
            <a:pPr marL="342900" indent="-342900">
              <a:buAutoNum type="arabicPeriod"/>
            </a:pPr>
            <a:r>
              <a:rPr lang="sr-Latn-ME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Marketing strategija (izbor i prilagođavanje ciljnom tržištu)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997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008">
        <p:wipe/>
      </p:transition>
    </mc:Choice>
    <mc:Fallback>
      <p:transition spd="slow" advTm="26008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76200"/>
            <a:ext cx="7772400" cy="8191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 </a:t>
            </a:r>
            <a:r>
              <a:rPr lang="en-US" sz="28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filozofija</a:t>
            </a:r>
            <a:r>
              <a:rPr lang="sr-Latn-ME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– Marketing logika i principi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06595" y="2133600"/>
            <a:ext cx="5867400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ŠTO JE CILJ MARKETINGA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Prepoznavanje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F25F29"/>
                </a:solidFill>
                <a:latin typeface="Arial" pitchFamily="34" charset="0"/>
                <a:cs typeface="Arial" pitchFamily="34" charset="0"/>
              </a:rPr>
              <a:t>primarne</a:t>
            </a:r>
            <a:r>
              <a:rPr lang="en-US" b="1" dirty="0">
                <a:solidFill>
                  <a:srgbClr val="F25F2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F25F29"/>
                </a:solidFill>
                <a:latin typeface="Arial" pitchFamily="34" charset="0"/>
                <a:cs typeface="Arial" pitchFamily="34" charset="0"/>
              </a:rPr>
              <a:t>uloge</a:t>
            </a:r>
            <a:r>
              <a:rPr lang="en-US" b="1" dirty="0">
                <a:solidFill>
                  <a:srgbClr val="F25F2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F25F29"/>
                </a:solidFill>
                <a:latin typeface="Arial" pitchFamily="34" charset="0"/>
                <a:cs typeface="Arial" pitchFamily="34" charset="0"/>
              </a:rPr>
              <a:t>potrošača</a:t>
            </a:r>
            <a:r>
              <a:rPr lang="en-US" b="1" dirty="0">
                <a:solidFill>
                  <a:srgbClr val="F25F2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u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razmjeni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i u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skladu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sa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tim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fokusiranje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poslovnog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razmišljanja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i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aktivnosti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razmjenu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sa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potrošačima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00274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3579">
        <p:wipe/>
      </p:transition>
    </mc:Choice>
    <mc:Fallback>
      <p:transition spd="slow" advTm="223579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76200"/>
            <a:ext cx="7772400" cy="8191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 </a:t>
            </a:r>
            <a:r>
              <a:rPr lang="en-US" sz="28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filozofija</a:t>
            </a:r>
            <a:r>
              <a:rPr lang="sr-Latn-ME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– Marketing logika i principi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06595" y="2133600"/>
            <a:ext cx="5867400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DA LI SU POTROŠAČI UVIJEK U “POVOLJNIJEM” POLOŽAJU U ODNOSU NA PREDUZEĆA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?</a:t>
            </a:r>
          </a:p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Marketing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logika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odnosno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orijentacija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potrošačima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b="1" dirty="0" err="1">
                <a:solidFill>
                  <a:srgbClr val="F25F29"/>
                </a:solidFill>
              </a:rPr>
              <a:t>nije</a:t>
            </a:r>
            <a:r>
              <a:rPr lang="en-US" b="1" dirty="0">
                <a:solidFill>
                  <a:srgbClr val="F25F29"/>
                </a:solidFill>
              </a:rPr>
              <a:t> </a:t>
            </a:r>
            <a:r>
              <a:rPr lang="en-US" b="1" dirty="0" err="1">
                <a:solidFill>
                  <a:srgbClr val="F25F29"/>
                </a:solidFill>
              </a:rPr>
              <a:t>uvijek</a:t>
            </a:r>
            <a:r>
              <a:rPr lang="en-US" b="1" dirty="0">
                <a:solidFill>
                  <a:srgbClr val="F25F29"/>
                </a:solidFill>
              </a:rPr>
              <a:t> </a:t>
            </a:r>
            <a:r>
              <a:rPr lang="en-US" b="1" dirty="0" err="1">
                <a:solidFill>
                  <a:srgbClr val="F25F29"/>
                </a:solidFill>
              </a:rPr>
              <a:t>bila</a:t>
            </a:r>
            <a:r>
              <a:rPr lang="en-US" b="1" dirty="0">
                <a:solidFill>
                  <a:srgbClr val="F25F29"/>
                </a:solidFill>
              </a:rPr>
              <a:t> u </a:t>
            </a:r>
            <a:r>
              <a:rPr lang="en-US" b="1" dirty="0" err="1">
                <a:solidFill>
                  <a:srgbClr val="F25F29"/>
                </a:solidFill>
              </a:rPr>
              <a:t>centru</a:t>
            </a:r>
            <a:r>
              <a:rPr lang="en-US" b="1" dirty="0">
                <a:solidFill>
                  <a:srgbClr val="F25F29"/>
                </a:solidFill>
              </a:rPr>
              <a:t> </a:t>
            </a:r>
            <a:r>
              <a:rPr lang="en-US" b="1" dirty="0" err="1">
                <a:solidFill>
                  <a:srgbClr val="F25F29"/>
                </a:solidFill>
              </a:rPr>
              <a:t>poslovnog</a:t>
            </a:r>
            <a:r>
              <a:rPr lang="en-US" b="1" dirty="0">
                <a:solidFill>
                  <a:srgbClr val="F25F29"/>
                </a:solidFill>
              </a:rPr>
              <a:t> </a:t>
            </a:r>
            <a:r>
              <a:rPr lang="en-US" b="1" dirty="0" err="1">
                <a:solidFill>
                  <a:srgbClr val="F25F29"/>
                </a:solidFill>
              </a:rPr>
              <a:t>razmišljanja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2086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374">
        <p:wipe/>
      </p:transition>
    </mc:Choice>
    <mc:Fallback>
      <p:transition spd="slow" advTm="78374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76200"/>
            <a:ext cx="7772400" cy="8191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 </a:t>
            </a:r>
            <a:r>
              <a:rPr lang="en-US" sz="28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filozofija</a:t>
            </a:r>
            <a:r>
              <a:rPr lang="sr-Latn-ME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– Marketing logika i principi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76400" y="2133600"/>
            <a:ext cx="5867400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ETAPE U RAZVOJU POSLOVNE ORIJENTACIJE:</a:t>
            </a:r>
          </a:p>
          <a:p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1. </a:t>
            </a:r>
            <a:r>
              <a:rPr lang="en-US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Proizvodna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orijentacija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;</a:t>
            </a: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2. </a:t>
            </a:r>
            <a:r>
              <a:rPr lang="en-US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Prodajna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orijentacija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;</a:t>
            </a: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3. Marketing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orijentacija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4449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951">
        <p:wipe/>
      </p:transition>
    </mc:Choice>
    <mc:Fallback>
      <p:transition spd="slow" advTm="60951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76200"/>
            <a:ext cx="7772400" cy="8191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 </a:t>
            </a:r>
            <a:r>
              <a:rPr lang="en-US" sz="28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filozofija</a:t>
            </a:r>
            <a:r>
              <a:rPr lang="sr-Latn-ME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– Marketing logika i principi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76400" y="2133600"/>
            <a:ext cx="5867400" cy="23083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F25F29"/>
                </a:solidFill>
              </a:rPr>
              <a:t>Proizvodna</a:t>
            </a:r>
            <a:r>
              <a:rPr lang="en-US" b="1" dirty="0">
                <a:solidFill>
                  <a:srgbClr val="F25F29"/>
                </a:solidFill>
              </a:rPr>
              <a:t> </a:t>
            </a:r>
            <a:r>
              <a:rPr lang="en-US" b="1" dirty="0" err="1">
                <a:solidFill>
                  <a:srgbClr val="F25F29"/>
                </a:solidFill>
              </a:rPr>
              <a:t>orijentacija</a:t>
            </a:r>
            <a:r>
              <a:rPr lang="en-US" b="1" dirty="0" smtClean="0">
                <a:solidFill>
                  <a:srgbClr val="F25F29"/>
                </a:solidFill>
              </a:rPr>
              <a:t>:</a:t>
            </a:r>
          </a:p>
          <a:p>
            <a:endParaRPr lang="en-US" b="1" dirty="0">
              <a:solidFill>
                <a:srgbClr val="F25F29"/>
              </a:solidFill>
            </a:endParaRPr>
          </a:p>
          <a:p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Potrošači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i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potrebe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postoje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nemaju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dovoljno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novca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;</a:t>
            </a:r>
          </a:p>
          <a:p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Konkurencija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slaba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ili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postoji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;</a:t>
            </a:r>
          </a:p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ŠTO JE POTREBNO URADITI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?</a:t>
            </a:r>
          </a:p>
          <a:p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Ponudu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cijenom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prilagoditi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potrošačima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8253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3285">
        <p:wipe/>
      </p:transition>
    </mc:Choice>
    <mc:Fallback>
      <p:transition spd="slow" advTm="273285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76200"/>
            <a:ext cx="7772400" cy="8191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 </a:t>
            </a:r>
            <a:r>
              <a:rPr lang="en-US" sz="28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filozofija</a:t>
            </a:r>
            <a:r>
              <a:rPr lang="sr-Latn-ME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– Marketing logika i principi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19200" y="2133600"/>
            <a:ext cx="6324600" cy="2031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F25F29"/>
                </a:solidFill>
              </a:rPr>
              <a:t>Proizvodna</a:t>
            </a:r>
            <a:r>
              <a:rPr lang="en-US" b="1" dirty="0">
                <a:solidFill>
                  <a:srgbClr val="F25F29"/>
                </a:solidFill>
              </a:rPr>
              <a:t> </a:t>
            </a:r>
            <a:r>
              <a:rPr lang="en-US" b="1" dirty="0" err="1">
                <a:solidFill>
                  <a:srgbClr val="F25F29"/>
                </a:solidFill>
              </a:rPr>
              <a:t>orijentacija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– KAKO DOĆI DO NISKE CIJENE? KAKO SNIZITI TROŠKOVE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?</a:t>
            </a:r>
          </a:p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Ekonomija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obima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;</a:t>
            </a:r>
          </a:p>
          <a:p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Standardizacija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;</a:t>
            </a:r>
          </a:p>
          <a:p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Ford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“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Dajte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im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boju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kola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koju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žele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dok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god je to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crna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”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4068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5486">
        <p:wipe/>
      </p:transition>
    </mc:Choice>
    <mc:Fallback>
      <p:transition spd="slow" advTm="455486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76200"/>
            <a:ext cx="7772400" cy="8191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 </a:t>
            </a:r>
            <a:r>
              <a:rPr lang="en-US" sz="28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filozofija</a:t>
            </a:r>
            <a:r>
              <a:rPr lang="sr-Latn-ME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– Marketing logika i principi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19200" y="2133600"/>
            <a:ext cx="6324600" cy="28623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F25F29"/>
                </a:solidFill>
              </a:rPr>
              <a:t>Proizvodna</a:t>
            </a:r>
            <a:r>
              <a:rPr lang="en-US" b="1" dirty="0">
                <a:solidFill>
                  <a:srgbClr val="F25F29"/>
                </a:solidFill>
              </a:rPr>
              <a:t> </a:t>
            </a:r>
            <a:r>
              <a:rPr lang="en-US" b="1" dirty="0" err="1">
                <a:solidFill>
                  <a:srgbClr val="F25F29"/>
                </a:solidFill>
              </a:rPr>
              <a:t>orijentacija</a:t>
            </a:r>
            <a:r>
              <a:rPr lang="en-US" b="1" dirty="0">
                <a:solidFill>
                  <a:srgbClr val="F25F29"/>
                </a:solidFill>
              </a:rPr>
              <a:t>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 ŠTO JE UGROŽAVA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?</a:t>
            </a:r>
          </a:p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Konkurencija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zbog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koje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</a:t>
            </a:r>
          </a:p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Pada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prodaja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</a:p>
          <a:p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Troškovi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rastu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i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posledično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</a:p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PADA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PROFIT</a:t>
            </a:r>
          </a:p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ŠTO RADITI? </a:t>
            </a:r>
            <a:r>
              <a:rPr lang="en-US" b="1" dirty="0" err="1">
                <a:solidFill>
                  <a:srgbClr val="F25F29"/>
                </a:solidFill>
              </a:rPr>
              <a:t>Kako</a:t>
            </a:r>
            <a:r>
              <a:rPr lang="en-US" b="1" dirty="0">
                <a:solidFill>
                  <a:srgbClr val="F25F29"/>
                </a:solidFill>
              </a:rPr>
              <a:t> </a:t>
            </a:r>
            <a:r>
              <a:rPr lang="en-US" b="1" dirty="0" err="1">
                <a:solidFill>
                  <a:srgbClr val="F25F29"/>
                </a:solidFill>
              </a:rPr>
              <a:t>zaustaviti</a:t>
            </a:r>
            <a:r>
              <a:rPr lang="en-US" b="1" dirty="0">
                <a:solidFill>
                  <a:srgbClr val="F25F29"/>
                </a:solidFill>
              </a:rPr>
              <a:t> pad </a:t>
            </a:r>
            <a:r>
              <a:rPr lang="en-US" b="1" dirty="0" err="1">
                <a:solidFill>
                  <a:srgbClr val="F25F29"/>
                </a:solidFill>
              </a:rPr>
              <a:t>prodaje</a:t>
            </a:r>
            <a:r>
              <a:rPr lang="en-US" b="1" dirty="0">
                <a:solidFill>
                  <a:srgbClr val="F25F29"/>
                </a:solidFill>
              </a:rPr>
              <a:t>?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55383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8952">
        <p:wipe/>
      </p:transition>
    </mc:Choice>
    <mc:Fallback>
      <p:transition spd="slow" advTm="338952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75|47.8|48.3|37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3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2|34.8|86.9|22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6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9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1.5|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8.1|9.3|2|96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4|4.5|257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8|11.4|19.3|13|46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3.3|104.6|11.6|19.4|5.4|57.8|1.4|54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58.1|63.9|50.5|235.7"/>
</p:tagLst>
</file>

<file path=ppt/theme/theme1.xml><?xml version="1.0" encoding="utf-8"?>
<a:theme xmlns:a="http://schemas.openxmlformats.org/drawingml/2006/main" name="Urban Photo Albu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 Photo Album.potx</Template>
  <TotalTime>0</TotalTime>
  <Words>587</Words>
  <Application>Microsoft Office PowerPoint</Application>
  <PresentationFormat>On-screen Show (4:3)</PresentationFormat>
  <Paragraphs>112</Paragraphs>
  <Slides>14</Slides>
  <Notes>14</Notes>
  <HiddenSlides>0</HiddenSlides>
  <MMClips>14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Urban Photo Album</vt:lpstr>
      <vt:lpstr>marketing filozofija NASTANAK I LOGIKA MARKETINGA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2010-02-01T21:14:06Z</dcterms:created>
  <dcterms:modified xsi:type="dcterms:W3CDTF">2020-09-29T08:24:36Z</dcterms:modified>
</cp:coreProperties>
</file>