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>
      <p:cViewPr varScale="1">
        <p:scale>
          <a:sx n="70" d="100"/>
          <a:sy n="70" d="100"/>
        </p:scale>
        <p:origin x="13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A39CD4-8A9F-4B2F-B635-6FB3E432B80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4E105EC-A64A-4D95-9C9C-EEFA4FCBC5CF}">
      <dgm:prSet phldrT="[Text]"/>
      <dgm:spPr/>
      <dgm:t>
        <a:bodyPr/>
        <a:lstStyle/>
        <a:p>
          <a:r>
            <a:rPr lang="hr-HR" dirty="0" smtClean="0"/>
            <a:t>Produkcija-stvaranje</a:t>
          </a:r>
          <a:endParaRPr lang="en-US" dirty="0"/>
        </a:p>
      </dgm:t>
    </dgm:pt>
    <dgm:pt modelId="{E44DD665-92A7-41BD-A8DF-BCCB367B8E4A}" type="parTrans" cxnId="{81FADE8C-BE15-4F37-B24F-39DE2E61C69A}">
      <dgm:prSet/>
      <dgm:spPr/>
      <dgm:t>
        <a:bodyPr/>
        <a:lstStyle/>
        <a:p>
          <a:endParaRPr lang="en-US"/>
        </a:p>
      </dgm:t>
    </dgm:pt>
    <dgm:pt modelId="{DD804D25-59E3-41FF-A687-90978DEB655D}" type="sibTrans" cxnId="{81FADE8C-BE15-4F37-B24F-39DE2E61C69A}">
      <dgm:prSet/>
      <dgm:spPr/>
      <dgm:t>
        <a:bodyPr/>
        <a:lstStyle/>
        <a:p>
          <a:endParaRPr lang="en-US"/>
        </a:p>
      </dgm:t>
    </dgm:pt>
    <dgm:pt modelId="{6BA83BD3-2987-4369-88C5-FC8029ED18DD}">
      <dgm:prSet phldrT="[Text]"/>
      <dgm:spPr/>
      <dgm:t>
        <a:bodyPr/>
        <a:lstStyle/>
        <a:p>
          <a:r>
            <a:rPr lang="hr-HR" dirty="0" smtClean="0"/>
            <a:t>Reprodukcija- izvođenje</a:t>
          </a:r>
          <a:endParaRPr lang="en-US" dirty="0"/>
        </a:p>
      </dgm:t>
    </dgm:pt>
    <dgm:pt modelId="{4D7B05ED-FBC1-4E6D-B1CA-9E424D20FA9C}" type="parTrans" cxnId="{6A119492-F745-4D78-9421-9DDAF1CF887F}">
      <dgm:prSet/>
      <dgm:spPr/>
      <dgm:t>
        <a:bodyPr/>
        <a:lstStyle/>
        <a:p>
          <a:endParaRPr lang="en-US"/>
        </a:p>
      </dgm:t>
    </dgm:pt>
    <dgm:pt modelId="{3ACD30AB-F48E-41C2-9972-2F2655AE4BDB}" type="sibTrans" cxnId="{6A119492-F745-4D78-9421-9DDAF1CF887F}">
      <dgm:prSet/>
      <dgm:spPr/>
      <dgm:t>
        <a:bodyPr/>
        <a:lstStyle/>
        <a:p>
          <a:endParaRPr lang="en-US"/>
        </a:p>
      </dgm:t>
    </dgm:pt>
    <dgm:pt modelId="{BFD0FFAA-C2E5-4BEE-8AB0-8980CB2A51FD}">
      <dgm:prSet phldrT="[Text]"/>
      <dgm:spPr/>
      <dgm:t>
        <a:bodyPr/>
        <a:lstStyle/>
        <a:p>
          <a:r>
            <a:rPr lang="hr-HR" dirty="0" smtClean="0"/>
            <a:t>Recepcija- slušanje</a:t>
          </a:r>
          <a:endParaRPr lang="en-US" dirty="0"/>
        </a:p>
      </dgm:t>
    </dgm:pt>
    <dgm:pt modelId="{E51D90B0-9735-474E-9165-A1B5DF4C1D85}" type="parTrans" cxnId="{93950825-9157-441C-8A9E-492536DE1F07}">
      <dgm:prSet/>
      <dgm:spPr/>
      <dgm:t>
        <a:bodyPr/>
        <a:lstStyle/>
        <a:p>
          <a:endParaRPr lang="en-US"/>
        </a:p>
      </dgm:t>
    </dgm:pt>
    <dgm:pt modelId="{D8FC91D7-44DF-47A2-8A42-989633AE39F1}" type="sibTrans" cxnId="{93950825-9157-441C-8A9E-492536DE1F07}">
      <dgm:prSet/>
      <dgm:spPr/>
      <dgm:t>
        <a:bodyPr/>
        <a:lstStyle/>
        <a:p>
          <a:endParaRPr lang="en-US"/>
        </a:p>
      </dgm:t>
    </dgm:pt>
    <dgm:pt modelId="{930269C1-617A-438B-B6F2-CE3BC209CE42}" type="pres">
      <dgm:prSet presAssocID="{D8A39CD4-8A9F-4B2F-B635-6FB3E432B80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F4A30E1-3CC0-4EF0-80FC-DE314E71B834}" type="pres">
      <dgm:prSet presAssocID="{94E105EC-A64A-4D95-9C9C-EEFA4FCBC5CF}" presName="parentLin" presStyleCnt="0"/>
      <dgm:spPr/>
    </dgm:pt>
    <dgm:pt modelId="{28647CF0-8A01-43EC-88F3-7F42F863C6BD}" type="pres">
      <dgm:prSet presAssocID="{94E105EC-A64A-4D95-9C9C-EEFA4FCBC5CF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346AE6B0-17CB-44A7-B714-FACD3726D3B0}" type="pres">
      <dgm:prSet presAssocID="{94E105EC-A64A-4D95-9C9C-EEFA4FCBC5C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A0FA61-6BB3-4A66-99D6-C89BE00AF086}" type="pres">
      <dgm:prSet presAssocID="{94E105EC-A64A-4D95-9C9C-EEFA4FCBC5CF}" presName="negativeSpace" presStyleCnt="0"/>
      <dgm:spPr/>
    </dgm:pt>
    <dgm:pt modelId="{5184E996-ED75-46FC-9240-3136C578F035}" type="pres">
      <dgm:prSet presAssocID="{94E105EC-A64A-4D95-9C9C-EEFA4FCBC5CF}" presName="childText" presStyleLbl="conFgAcc1" presStyleIdx="0" presStyleCnt="3">
        <dgm:presLayoutVars>
          <dgm:bulletEnabled val="1"/>
        </dgm:presLayoutVars>
      </dgm:prSet>
      <dgm:spPr/>
    </dgm:pt>
    <dgm:pt modelId="{5A4F8243-B8B0-4C4B-951F-FE0BCB73754C}" type="pres">
      <dgm:prSet presAssocID="{DD804D25-59E3-41FF-A687-90978DEB655D}" presName="spaceBetweenRectangles" presStyleCnt="0"/>
      <dgm:spPr/>
    </dgm:pt>
    <dgm:pt modelId="{5B0BF9BD-EC3C-4244-B237-87DF6BEB1145}" type="pres">
      <dgm:prSet presAssocID="{6BA83BD3-2987-4369-88C5-FC8029ED18DD}" presName="parentLin" presStyleCnt="0"/>
      <dgm:spPr/>
    </dgm:pt>
    <dgm:pt modelId="{0C508664-DD7F-4C90-8C7E-4D58FBBE8D7C}" type="pres">
      <dgm:prSet presAssocID="{6BA83BD3-2987-4369-88C5-FC8029ED18DD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F3CDB66A-280C-4F56-A601-05BB12192D7E}" type="pres">
      <dgm:prSet presAssocID="{6BA83BD3-2987-4369-88C5-FC8029ED18D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1272EE-E6E0-4A3B-8682-8CB87EE9DA18}" type="pres">
      <dgm:prSet presAssocID="{6BA83BD3-2987-4369-88C5-FC8029ED18DD}" presName="negativeSpace" presStyleCnt="0"/>
      <dgm:spPr/>
    </dgm:pt>
    <dgm:pt modelId="{053BBD7D-5048-4CBC-A931-93EA157696A6}" type="pres">
      <dgm:prSet presAssocID="{6BA83BD3-2987-4369-88C5-FC8029ED18DD}" presName="childText" presStyleLbl="conFgAcc1" presStyleIdx="1" presStyleCnt="3">
        <dgm:presLayoutVars>
          <dgm:bulletEnabled val="1"/>
        </dgm:presLayoutVars>
      </dgm:prSet>
      <dgm:spPr/>
    </dgm:pt>
    <dgm:pt modelId="{401F3811-6143-49F1-BD63-79A03B355ACF}" type="pres">
      <dgm:prSet presAssocID="{3ACD30AB-F48E-41C2-9972-2F2655AE4BDB}" presName="spaceBetweenRectangles" presStyleCnt="0"/>
      <dgm:spPr/>
    </dgm:pt>
    <dgm:pt modelId="{397406D1-28BD-4E1E-BC4E-2D82D202764F}" type="pres">
      <dgm:prSet presAssocID="{BFD0FFAA-C2E5-4BEE-8AB0-8980CB2A51FD}" presName="parentLin" presStyleCnt="0"/>
      <dgm:spPr/>
    </dgm:pt>
    <dgm:pt modelId="{17ED872B-1EE1-405A-B9FF-8F6355BA1A51}" type="pres">
      <dgm:prSet presAssocID="{BFD0FFAA-C2E5-4BEE-8AB0-8980CB2A51FD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4D22E4AF-3DE0-48BC-889A-69275DBB5485}" type="pres">
      <dgm:prSet presAssocID="{BFD0FFAA-C2E5-4BEE-8AB0-8980CB2A51F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4111F9-207C-4E96-A6C3-7BC43FF410BE}" type="pres">
      <dgm:prSet presAssocID="{BFD0FFAA-C2E5-4BEE-8AB0-8980CB2A51FD}" presName="negativeSpace" presStyleCnt="0"/>
      <dgm:spPr/>
    </dgm:pt>
    <dgm:pt modelId="{E2C964ED-117C-4B41-9525-01415187E8EB}" type="pres">
      <dgm:prSet presAssocID="{BFD0FFAA-C2E5-4BEE-8AB0-8980CB2A51F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3950825-9157-441C-8A9E-492536DE1F07}" srcId="{D8A39CD4-8A9F-4B2F-B635-6FB3E432B803}" destId="{BFD0FFAA-C2E5-4BEE-8AB0-8980CB2A51FD}" srcOrd="2" destOrd="0" parTransId="{E51D90B0-9735-474E-9165-A1B5DF4C1D85}" sibTransId="{D8FC91D7-44DF-47A2-8A42-989633AE39F1}"/>
    <dgm:cxn modelId="{A57C0D22-7AA0-4376-9008-95ADFB2954BC}" type="presOf" srcId="{94E105EC-A64A-4D95-9C9C-EEFA4FCBC5CF}" destId="{346AE6B0-17CB-44A7-B714-FACD3726D3B0}" srcOrd="1" destOrd="0" presId="urn:microsoft.com/office/officeart/2005/8/layout/list1"/>
    <dgm:cxn modelId="{89C3AF18-FBBB-45E8-8615-B95B0DB578C8}" type="presOf" srcId="{BFD0FFAA-C2E5-4BEE-8AB0-8980CB2A51FD}" destId="{17ED872B-1EE1-405A-B9FF-8F6355BA1A51}" srcOrd="0" destOrd="0" presId="urn:microsoft.com/office/officeart/2005/8/layout/list1"/>
    <dgm:cxn modelId="{1855BC3D-0653-4FCC-8ECE-02E9EA26002B}" type="presOf" srcId="{6BA83BD3-2987-4369-88C5-FC8029ED18DD}" destId="{F3CDB66A-280C-4F56-A601-05BB12192D7E}" srcOrd="1" destOrd="0" presId="urn:microsoft.com/office/officeart/2005/8/layout/list1"/>
    <dgm:cxn modelId="{81FADE8C-BE15-4F37-B24F-39DE2E61C69A}" srcId="{D8A39CD4-8A9F-4B2F-B635-6FB3E432B803}" destId="{94E105EC-A64A-4D95-9C9C-EEFA4FCBC5CF}" srcOrd="0" destOrd="0" parTransId="{E44DD665-92A7-41BD-A8DF-BCCB367B8E4A}" sibTransId="{DD804D25-59E3-41FF-A687-90978DEB655D}"/>
    <dgm:cxn modelId="{6A119492-F745-4D78-9421-9DDAF1CF887F}" srcId="{D8A39CD4-8A9F-4B2F-B635-6FB3E432B803}" destId="{6BA83BD3-2987-4369-88C5-FC8029ED18DD}" srcOrd="1" destOrd="0" parTransId="{4D7B05ED-FBC1-4E6D-B1CA-9E424D20FA9C}" sibTransId="{3ACD30AB-F48E-41C2-9972-2F2655AE4BDB}"/>
    <dgm:cxn modelId="{A362AB20-61B6-48F1-B175-B06FA0ECAAC0}" type="presOf" srcId="{BFD0FFAA-C2E5-4BEE-8AB0-8980CB2A51FD}" destId="{4D22E4AF-3DE0-48BC-889A-69275DBB5485}" srcOrd="1" destOrd="0" presId="urn:microsoft.com/office/officeart/2005/8/layout/list1"/>
    <dgm:cxn modelId="{7532511F-EAC3-49DC-9281-0A3C1C5E6817}" type="presOf" srcId="{6BA83BD3-2987-4369-88C5-FC8029ED18DD}" destId="{0C508664-DD7F-4C90-8C7E-4D58FBBE8D7C}" srcOrd="0" destOrd="0" presId="urn:microsoft.com/office/officeart/2005/8/layout/list1"/>
    <dgm:cxn modelId="{4159DE00-9FFF-4220-851F-78DB0134D1A3}" type="presOf" srcId="{D8A39CD4-8A9F-4B2F-B635-6FB3E432B803}" destId="{930269C1-617A-438B-B6F2-CE3BC209CE42}" srcOrd="0" destOrd="0" presId="urn:microsoft.com/office/officeart/2005/8/layout/list1"/>
    <dgm:cxn modelId="{74F1590B-FD62-4ABC-A289-B184B21C4208}" type="presOf" srcId="{94E105EC-A64A-4D95-9C9C-EEFA4FCBC5CF}" destId="{28647CF0-8A01-43EC-88F3-7F42F863C6BD}" srcOrd="0" destOrd="0" presId="urn:microsoft.com/office/officeart/2005/8/layout/list1"/>
    <dgm:cxn modelId="{37EA0896-358F-40A1-8E6F-07D3A10B3277}" type="presParOf" srcId="{930269C1-617A-438B-B6F2-CE3BC209CE42}" destId="{3F4A30E1-3CC0-4EF0-80FC-DE314E71B834}" srcOrd="0" destOrd="0" presId="urn:microsoft.com/office/officeart/2005/8/layout/list1"/>
    <dgm:cxn modelId="{A032A688-5FEA-4441-BD84-664541B9FB6A}" type="presParOf" srcId="{3F4A30E1-3CC0-4EF0-80FC-DE314E71B834}" destId="{28647CF0-8A01-43EC-88F3-7F42F863C6BD}" srcOrd="0" destOrd="0" presId="urn:microsoft.com/office/officeart/2005/8/layout/list1"/>
    <dgm:cxn modelId="{8E17C6CF-7399-4E03-A2E7-226458C0882C}" type="presParOf" srcId="{3F4A30E1-3CC0-4EF0-80FC-DE314E71B834}" destId="{346AE6B0-17CB-44A7-B714-FACD3726D3B0}" srcOrd="1" destOrd="0" presId="urn:microsoft.com/office/officeart/2005/8/layout/list1"/>
    <dgm:cxn modelId="{1E4B75C9-F188-4905-95C3-68CC3EBC979D}" type="presParOf" srcId="{930269C1-617A-438B-B6F2-CE3BC209CE42}" destId="{93A0FA61-6BB3-4A66-99D6-C89BE00AF086}" srcOrd="1" destOrd="0" presId="urn:microsoft.com/office/officeart/2005/8/layout/list1"/>
    <dgm:cxn modelId="{10D23D3B-BEEE-44DA-AB1A-A7FC195D8EDD}" type="presParOf" srcId="{930269C1-617A-438B-B6F2-CE3BC209CE42}" destId="{5184E996-ED75-46FC-9240-3136C578F035}" srcOrd="2" destOrd="0" presId="urn:microsoft.com/office/officeart/2005/8/layout/list1"/>
    <dgm:cxn modelId="{FA1C3A4B-AE7A-4C11-9E2D-945A28983C02}" type="presParOf" srcId="{930269C1-617A-438B-B6F2-CE3BC209CE42}" destId="{5A4F8243-B8B0-4C4B-951F-FE0BCB73754C}" srcOrd="3" destOrd="0" presId="urn:microsoft.com/office/officeart/2005/8/layout/list1"/>
    <dgm:cxn modelId="{E24EC026-CB7D-451E-BB92-1BA74D8CC8BE}" type="presParOf" srcId="{930269C1-617A-438B-B6F2-CE3BC209CE42}" destId="{5B0BF9BD-EC3C-4244-B237-87DF6BEB1145}" srcOrd="4" destOrd="0" presId="urn:microsoft.com/office/officeart/2005/8/layout/list1"/>
    <dgm:cxn modelId="{73526087-AC05-450B-8162-7248712FD28B}" type="presParOf" srcId="{5B0BF9BD-EC3C-4244-B237-87DF6BEB1145}" destId="{0C508664-DD7F-4C90-8C7E-4D58FBBE8D7C}" srcOrd="0" destOrd="0" presId="urn:microsoft.com/office/officeart/2005/8/layout/list1"/>
    <dgm:cxn modelId="{38A477EC-7C4B-41E2-A47E-F791E395E6EB}" type="presParOf" srcId="{5B0BF9BD-EC3C-4244-B237-87DF6BEB1145}" destId="{F3CDB66A-280C-4F56-A601-05BB12192D7E}" srcOrd="1" destOrd="0" presId="urn:microsoft.com/office/officeart/2005/8/layout/list1"/>
    <dgm:cxn modelId="{E62B6CF0-93E1-4071-A409-2BE0F5754AF3}" type="presParOf" srcId="{930269C1-617A-438B-B6F2-CE3BC209CE42}" destId="{DD1272EE-E6E0-4A3B-8682-8CB87EE9DA18}" srcOrd="5" destOrd="0" presId="urn:microsoft.com/office/officeart/2005/8/layout/list1"/>
    <dgm:cxn modelId="{9E4E01B3-E494-427A-9CBC-3EBA9411AE65}" type="presParOf" srcId="{930269C1-617A-438B-B6F2-CE3BC209CE42}" destId="{053BBD7D-5048-4CBC-A931-93EA157696A6}" srcOrd="6" destOrd="0" presId="urn:microsoft.com/office/officeart/2005/8/layout/list1"/>
    <dgm:cxn modelId="{F86452EC-A25E-48B8-B4D2-B487259CE50D}" type="presParOf" srcId="{930269C1-617A-438B-B6F2-CE3BC209CE42}" destId="{401F3811-6143-49F1-BD63-79A03B355ACF}" srcOrd="7" destOrd="0" presId="urn:microsoft.com/office/officeart/2005/8/layout/list1"/>
    <dgm:cxn modelId="{E08E50AD-E4F4-4D36-9A0D-D05377793D91}" type="presParOf" srcId="{930269C1-617A-438B-B6F2-CE3BC209CE42}" destId="{397406D1-28BD-4E1E-BC4E-2D82D202764F}" srcOrd="8" destOrd="0" presId="urn:microsoft.com/office/officeart/2005/8/layout/list1"/>
    <dgm:cxn modelId="{0F50BEED-92AD-49D9-ABA5-23AD59C6DD18}" type="presParOf" srcId="{397406D1-28BD-4E1E-BC4E-2D82D202764F}" destId="{17ED872B-1EE1-405A-B9FF-8F6355BA1A51}" srcOrd="0" destOrd="0" presId="urn:microsoft.com/office/officeart/2005/8/layout/list1"/>
    <dgm:cxn modelId="{F55015A9-D783-4EAD-8C0C-BDF51AAAA975}" type="presParOf" srcId="{397406D1-28BD-4E1E-BC4E-2D82D202764F}" destId="{4D22E4AF-3DE0-48BC-889A-69275DBB5485}" srcOrd="1" destOrd="0" presId="urn:microsoft.com/office/officeart/2005/8/layout/list1"/>
    <dgm:cxn modelId="{46D50772-03EC-48EF-950C-FE02D89654F2}" type="presParOf" srcId="{930269C1-617A-438B-B6F2-CE3BC209CE42}" destId="{B64111F9-207C-4E96-A6C3-7BC43FF410BE}" srcOrd="9" destOrd="0" presId="urn:microsoft.com/office/officeart/2005/8/layout/list1"/>
    <dgm:cxn modelId="{4C58FB24-54DD-4097-8FF2-670C64087F40}" type="presParOf" srcId="{930269C1-617A-438B-B6F2-CE3BC209CE42}" destId="{E2C964ED-117C-4B41-9525-01415187E8EB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64F70F-D035-446C-86F7-3CD102C5E93E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54DCAEE-7926-4B2F-A8BB-0F29675B3F22}">
      <dgm:prSet phldrT="[Text]"/>
      <dgm:spPr/>
      <dgm:t>
        <a:bodyPr/>
        <a:lstStyle/>
        <a:p>
          <a:r>
            <a:rPr lang="hr-HR" dirty="0" smtClean="0"/>
            <a:t>Pjevanje</a:t>
          </a:r>
          <a:endParaRPr lang="en-US" dirty="0"/>
        </a:p>
      </dgm:t>
    </dgm:pt>
    <dgm:pt modelId="{2A14364C-50B3-48C8-B6DF-5EE0290ACDA9}" type="parTrans" cxnId="{FED93934-8130-42C4-8EC2-C0C402844905}">
      <dgm:prSet/>
      <dgm:spPr/>
      <dgm:t>
        <a:bodyPr/>
        <a:lstStyle/>
        <a:p>
          <a:endParaRPr lang="en-US"/>
        </a:p>
      </dgm:t>
    </dgm:pt>
    <dgm:pt modelId="{C8DA2433-6284-4A43-A053-470FF4B8A426}" type="sibTrans" cxnId="{FED93934-8130-42C4-8EC2-C0C402844905}">
      <dgm:prSet/>
      <dgm:spPr/>
      <dgm:t>
        <a:bodyPr/>
        <a:lstStyle/>
        <a:p>
          <a:endParaRPr lang="en-US"/>
        </a:p>
      </dgm:t>
    </dgm:pt>
    <dgm:pt modelId="{51E7A8D5-9901-44F3-B46F-B7350009D4AE}">
      <dgm:prSet phldrT="[Text]"/>
      <dgm:spPr/>
      <dgm:t>
        <a:bodyPr/>
        <a:lstStyle/>
        <a:p>
          <a:r>
            <a:rPr lang="hr-HR" dirty="0" smtClean="0"/>
            <a:t>Jednoglasno i višeglasno</a:t>
          </a:r>
          <a:endParaRPr lang="en-US" dirty="0"/>
        </a:p>
      </dgm:t>
    </dgm:pt>
    <dgm:pt modelId="{A70AF1CC-17A4-4563-896E-D39D2E9A1A25}" type="parTrans" cxnId="{4FDFC885-DBFB-4B9F-9321-3415659E8A95}">
      <dgm:prSet/>
      <dgm:spPr/>
      <dgm:t>
        <a:bodyPr/>
        <a:lstStyle/>
        <a:p>
          <a:endParaRPr lang="en-US"/>
        </a:p>
      </dgm:t>
    </dgm:pt>
    <dgm:pt modelId="{7B69BD89-3715-432C-B8BD-906F0A787D23}" type="sibTrans" cxnId="{4FDFC885-DBFB-4B9F-9321-3415659E8A95}">
      <dgm:prSet/>
      <dgm:spPr/>
      <dgm:t>
        <a:bodyPr/>
        <a:lstStyle/>
        <a:p>
          <a:endParaRPr lang="en-US"/>
        </a:p>
      </dgm:t>
    </dgm:pt>
    <dgm:pt modelId="{75996B25-040B-49B4-BBB9-A73C6F226ABC}">
      <dgm:prSet phldrT="[Text]"/>
      <dgm:spPr/>
      <dgm:t>
        <a:bodyPr/>
        <a:lstStyle/>
        <a:p>
          <a:r>
            <a:rPr lang="hr-HR" dirty="0" smtClean="0"/>
            <a:t>Uz pokret i ples</a:t>
          </a:r>
          <a:endParaRPr lang="en-US" dirty="0"/>
        </a:p>
      </dgm:t>
    </dgm:pt>
    <dgm:pt modelId="{E7C6D846-9DC2-4EA5-9A13-71DB2712D98E}" type="parTrans" cxnId="{C6E9FC3D-5D31-4379-AB32-AA52EDE86AFD}">
      <dgm:prSet/>
      <dgm:spPr/>
      <dgm:t>
        <a:bodyPr/>
        <a:lstStyle/>
        <a:p>
          <a:endParaRPr lang="en-US"/>
        </a:p>
      </dgm:t>
    </dgm:pt>
    <dgm:pt modelId="{3385AD96-91D3-4B52-BC6E-A64FD4C43637}" type="sibTrans" cxnId="{C6E9FC3D-5D31-4379-AB32-AA52EDE86AFD}">
      <dgm:prSet/>
      <dgm:spPr/>
      <dgm:t>
        <a:bodyPr/>
        <a:lstStyle/>
        <a:p>
          <a:endParaRPr lang="en-US"/>
        </a:p>
      </dgm:t>
    </dgm:pt>
    <dgm:pt modelId="{3709439D-492D-43F0-8E1A-31CC16B3D74B}">
      <dgm:prSet phldrT="[Text]"/>
      <dgm:spPr/>
      <dgm:t>
        <a:bodyPr/>
        <a:lstStyle/>
        <a:p>
          <a:r>
            <a:rPr lang="hr-HR" dirty="0" smtClean="0"/>
            <a:t>Sviranje na instrumentima</a:t>
          </a:r>
          <a:endParaRPr lang="en-US" dirty="0"/>
        </a:p>
      </dgm:t>
    </dgm:pt>
    <dgm:pt modelId="{BC543902-9BBD-43F6-9680-D92B1E2820A2}" type="parTrans" cxnId="{3645E781-8F54-4260-869A-3A19A745CC89}">
      <dgm:prSet/>
      <dgm:spPr/>
      <dgm:t>
        <a:bodyPr/>
        <a:lstStyle/>
        <a:p>
          <a:endParaRPr lang="en-US"/>
        </a:p>
      </dgm:t>
    </dgm:pt>
    <dgm:pt modelId="{5DD84C66-0AD7-4525-B141-58F5C65A367E}" type="sibTrans" cxnId="{3645E781-8F54-4260-869A-3A19A745CC89}">
      <dgm:prSet/>
      <dgm:spPr/>
      <dgm:t>
        <a:bodyPr/>
        <a:lstStyle/>
        <a:p>
          <a:endParaRPr lang="en-US"/>
        </a:p>
      </dgm:t>
    </dgm:pt>
    <dgm:pt modelId="{FCAA443F-D840-442C-9CA5-25C43C84685F}">
      <dgm:prSet phldrT="[Text]" custT="1"/>
      <dgm:spPr/>
      <dgm:t>
        <a:bodyPr/>
        <a:lstStyle/>
        <a:p>
          <a:r>
            <a:rPr lang="hr-HR" sz="1600" dirty="0" smtClean="0"/>
            <a:t>Instrumentalne kompozicije (kraće cjeline)</a:t>
          </a:r>
          <a:endParaRPr lang="en-US" sz="1600" dirty="0"/>
        </a:p>
      </dgm:t>
    </dgm:pt>
    <dgm:pt modelId="{25D5C598-5014-407F-83B3-593B2712C4DD}" type="parTrans" cxnId="{1801409E-C764-4C55-BC66-DA2F2A95FADE}">
      <dgm:prSet/>
      <dgm:spPr/>
      <dgm:t>
        <a:bodyPr/>
        <a:lstStyle/>
        <a:p>
          <a:endParaRPr lang="en-US"/>
        </a:p>
      </dgm:t>
    </dgm:pt>
    <dgm:pt modelId="{C2808BC6-5D4E-4DAB-BAFB-2D675C474C28}" type="sibTrans" cxnId="{1801409E-C764-4C55-BC66-DA2F2A95FADE}">
      <dgm:prSet/>
      <dgm:spPr/>
      <dgm:t>
        <a:bodyPr/>
        <a:lstStyle/>
        <a:p>
          <a:endParaRPr lang="en-US"/>
        </a:p>
      </dgm:t>
    </dgm:pt>
    <dgm:pt modelId="{4755E277-53B5-4B04-83CB-B9B184CA43D8}">
      <dgm:prSet phldrT="[Text]" custT="1"/>
      <dgm:spPr/>
      <dgm:t>
        <a:bodyPr/>
        <a:lstStyle/>
        <a:p>
          <a:r>
            <a:rPr lang="hr-HR" sz="1600" dirty="0" smtClean="0"/>
            <a:t>Pratnja pjevanju i ritmičkom izgovaranju</a:t>
          </a:r>
          <a:endParaRPr lang="en-US" sz="1600" dirty="0"/>
        </a:p>
      </dgm:t>
    </dgm:pt>
    <dgm:pt modelId="{FEECC10A-20F3-465A-B916-A6E03E9E7137}" type="parTrans" cxnId="{FCA763F7-03D6-402A-A772-5C6FAE0587DA}">
      <dgm:prSet/>
      <dgm:spPr/>
      <dgm:t>
        <a:bodyPr/>
        <a:lstStyle/>
        <a:p>
          <a:endParaRPr lang="en-US"/>
        </a:p>
      </dgm:t>
    </dgm:pt>
    <dgm:pt modelId="{6436F693-8FAE-4DE7-B33F-C65232E19F00}" type="sibTrans" cxnId="{FCA763F7-03D6-402A-A772-5C6FAE0587DA}">
      <dgm:prSet/>
      <dgm:spPr/>
      <dgm:t>
        <a:bodyPr/>
        <a:lstStyle/>
        <a:p>
          <a:endParaRPr lang="en-US"/>
        </a:p>
      </dgm:t>
    </dgm:pt>
    <dgm:pt modelId="{57E4C566-6211-437E-B91A-D5560893D33D}">
      <dgm:prSet phldrT="[Text]"/>
      <dgm:spPr/>
      <dgm:t>
        <a:bodyPr/>
        <a:lstStyle/>
        <a:p>
          <a:r>
            <a:rPr lang="hr-HR" dirty="0" smtClean="0"/>
            <a:t>Izgovaranje ritma</a:t>
          </a:r>
          <a:endParaRPr lang="en-US" dirty="0"/>
        </a:p>
      </dgm:t>
    </dgm:pt>
    <dgm:pt modelId="{8DEBED04-3E3A-460B-8AF8-4587AB23A372}" type="parTrans" cxnId="{7ECB9A86-C0DC-4742-9540-8DCA0750DF70}">
      <dgm:prSet/>
      <dgm:spPr/>
      <dgm:t>
        <a:bodyPr/>
        <a:lstStyle/>
        <a:p>
          <a:endParaRPr lang="en-US"/>
        </a:p>
      </dgm:t>
    </dgm:pt>
    <dgm:pt modelId="{66948ED5-ACA3-4A33-8A99-89A5E62C6C5C}" type="sibTrans" cxnId="{7ECB9A86-C0DC-4742-9540-8DCA0750DF70}">
      <dgm:prSet/>
      <dgm:spPr/>
      <dgm:t>
        <a:bodyPr/>
        <a:lstStyle/>
        <a:p>
          <a:endParaRPr lang="en-US"/>
        </a:p>
      </dgm:t>
    </dgm:pt>
    <dgm:pt modelId="{923A8B45-FE0C-419A-8637-954589DE039E}">
      <dgm:prSet phldrT="[Text]" custT="1"/>
      <dgm:spPr/>
      <dgm:t>
        <a:bodyPr/>
        <a:lstStyle/>
        <a:p>
          <a:r>
            <a:rPr lang="hr-HR" sz="2000" dirty="0" smtClean="0"/>
            <a:t>Ritmizacija</a:t>
          </a:r>
          <a:endParaRPr lang="en-US" sz="2000" dirty="0"/>
        </a:p>
      </dgm:t>
    </dgm:pt>
    <dgm:pt modelId="{B5992C18-E26A-4695-8918-5567EC1498B9}" type="parTrans" cxnId="{93CB1F52-2550-4E25-83FE-B085A57FD533}">
      <dgm:prSet/>
      <dgm:spPr/>
      <dgm:t>
        <a:bodyPr/>
        <a:lstStyle/>
        <a:p>
          <a:endParaRPr lang="en-US"/>
        </a:p>
      </dgm:t>
    </dgm:pt>
    <dgm:pt modelId="{89B46E7E-1498-475C-B4F0-8390259CB59E}" type="sibTrans" cxnId="{93CB1F52-2550-4E25-83FE-B085A57FD533}">
      <dgm:prSet/>
      <dgm:spPr/>
      <dgm:t>
        <a:bodyPr/>
        <a:lstStyle/>
        <a:p>
          <a:endParaRPr lang="en-US"/>
        </a:p>
      </dgm:t>
    </dgm:pt>
    <dgm:pt modelId="{B9E0DAA9-5073-4165-807A-C3C7AC7AD933}">
      <dgm:prSet phldrT="[Text]" custT="1"/>
      <dgm:spPr/>
      <dgm:t>
        <a:bodyPr/>
        <a:lstStyle/>
        <a:p>
          <a:r>
            <a:rPr lang="hr-HR" sz="2000" dirty="0" smtClean="0"/>
            <a:t>Uz pokret i instrumentalno izvođenje</a:t>
          </a:r>
          <a:endParaRPr lang="en-US" sz="2000" dirty="0"/>
        </a:p>
      </dgm:t>
    </dgm:pt>
    <dgm:pt modelId="{0F40C321-8A97-48EE-968C-2A9CE9444DEE}" type="parTrans" cxnId="{791875C6-4CFF-4B7B-86EB-44DE7ABD3BBA}">
      <dgm:prSet/>
      <dgm:spPr/>
      <dgm:t>
        <a:bodyPr/>
        <a:lstStyle/>
        <a:p>
          <a:endParaRPr lang="en-US"/>
        </a:p>
      </dgm:t>
    </dgm:pt>
    <dgm:pt modelId="{54327873-6123-4F24-9850-CD18F6CF3DFA}" type="sibTrans" cxnId="{791875C6-4CFF-4B7B-86EB-44DE7ABD3BBA}">
      <dgm:prSet/>
      <dgm:spPr/>
      <dgm:t>
        <a:bodyPr/>
        <a:lstStyle/>
        <a:p>
          <a:endParaRPr lang="en-US"/>
        </a:p>
      </dgm:t>
    </dgm:pt>
    <dgm:pt modelId="{CF9913BA-4975-4A9D-9933-6D4FA853CDDD}">
      <dgm:prSet phldrT="[Text]"/>
      <dgm:spPr/>
      <dgm:t>
        <a:bodyPr/>
        <a:lstStyle/>
        <a:p>
          <a:r>
            <a:rPr lang="hr-HR" dirty="0" smtClean="0"/>
            <a:t>Na instrumentalnoj osnovi</a:t>
          </a:r>
          <a:endParaRPr lang="en-US" dirty="0"/>
        </a:p>
      </dgm:t>
    </dgm:pt>
    <dgm:pt modelId="{4F5E78DE-295D-4D77-8A69-4E2783414956}" type="parTrans" cxnId="{7197B89E-540F-4383-B9D1-236C1EB169BF}">
      <dgm:prSet/>
      <dgm:spPr/>
      <dgm:t>
        <a:bodyPr/>
        <a:lstStyle/>
        <a:p>
          <a:endParaRPr lang="en-US"/>
        </a:p>
      </dgm:t>
    </dgm:pt>
    <dgm:pt modelId="{9CDD5BA6-5B17-4305-AD6A-6613038E55A3}" type="sibTrans" cxnId="{7197B89E-540F-4383-B9D1-236C1EB169BF}">
      <dgm:prSet/>
      <dgm:spPr/>
      <dgm:t>
        <a:bodyPr/>
        <a:lstStyle/>
        <a:p>
          <a:endParaRPr lang="en-US"/>
        </a:p>
      </dgm:t>
    </dgm:pt>
    <dgm:pt modelId="{08D6DA35-9C6F-4F2B-B482-10A8F32FA259}">
      <dgm:prSet phldrT="[Text]" custT="1"/>
      <dgm:spPr/>
      <dgm:t>
        <a:bodyPr/>
        <a:lstStyle/>
        <a:p>
          <a:r>
            <a:rPr lang="hr-HR" sz="1600" dirty="0" smtClean="0"/>
            <a:t>Istraživanej </a:t>
          </a:r>
          <a:r>
            <a:rPr lang="hr-HR" sz="1600" dirty="0" smtClean="0"/>
            <a:t>zvuka instrumentata</a:t>
          </a:r>
          <a:endParaRPr lang="en-US" sz="1600" dirty="0"/>
        </a:p>
      </dgm:t>
    </dgm:pt>
    <dgm:pt modelId="{C5EB2879-7147-4D66-A6CA-A495D2DA4A6B}" type="parTrans" cxnId="{75D406FE-BA96-4722-80F0-92DB4B531D82}">
      <dgm:prSet/>
      <dgm:spPr/>
      <dgm:t>
        <a:bodyPr/>
        <a:lstStyle/>
        <a:p>
          <a:endParaRPr lang="en-US"/>
        </a:p>
      </dgm:t>
    </dgm:pt>
    <dgm:pt modelId="{825DC576-83E4-49B7-9483-65E67AB48901}" type="sibTrans" cxnId="{75D406FE-BA96-4722-80F0-92DB4B531D82}">
      <dgm:prSet/>
      <dgm:spPr/>
      <dgm:t>
        <a:bodyPr/>
        <a:lstStyle/>
        <a:p>
          <a:endParaRPr lang="en-US"/>
        </a:p>
      </dgm:t>
    </dgm:pt>
    <dgm:pt modelId="{545E33E3-10EC-4508-83F6-C09BAB8090AA}" type="pres">
      <dgm:prSet presAssocID="{6764F70F-D035-446C-86F7-3CD102C5E93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C6F3A8F-0B3F-46D1-A05A-6C114D677AAB}" type="pres">
      <dgm:prSet presAssocID="{6764F70F-D035-446C-86F7-3CD102C5E93E}" presName="tSp" presStyleCnt="0"/>
      <dgm:spPr/>
    </dgm:pt>
    <dgm:pt modelId="{119D9041-3DA8-49A6-B039-713CE835C096}" type="pres">
      <dgm:prSet presAssocID="{6764F70F-D035-446C-86F7-3CD102C5E93E}" presName="bSp" presStyleCnt="0"/>
      <dgm:spPr/>
    </dgm:pt>
    <dgm:pt modelId="{7261D58C-0AE7-446A-9CD2-C1547AD1A8C3}" type="pres">
      <dgm:prSet presAssocID="{6764F70F-D035-446C-86F7-3CD102C5E93E}" presName="process" presStyleCnt="0"/>
      <dgm:spPr/>
    </dgm:pt>
    <dgm:pt modelId="{B2DF3659-41B7-4924-8904-0D6479D1CCE7}" type="pres">
      <dgm:prSet presAssocID="{F54DCAEE-7926-4B2F-A8BB-0F29675B3F22}" presName="composite1" presStyleCnt="0"/>
      <dgm:spPr/>
    </dgm:pt>
    <dgm:pt modelId="{964FE96D-2192-4030-9D88-5A6FBEE21AB0}" type="pres">
      <dgm:prSet presAssocID="{F54DCAEE-7926-4B2F-A8BB-0F29675B3F22}" presName="dummyNode1" presStyleLbl="node1" presStyleIdx="0" presStyleCnt="3"/>
      <dgm:spPr/>
    </dgm:pt>
    <dgm:pt modelId="{E6616D31-043D-4ECD-A1DA-3826D18D71CF}" type="pres">
      <dgm:prSet presAssocID="{F54DCAEE-7926-4B2F-A8BB-0F29675B3F22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61AE30-5704-4735-9240-91A1CCD03036}" type="pres">
      <dgm:prSet presAssocID="{F54DCAEE-7926-4B2F-A8BB-0F29675B3F22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26C135-89D6-4BA3-8944-7B193CB39B34}" type="pres">
      <dgm:prSet presAssocID="{F54DCAEE-7926-4B2F-A8BB-0F29675B3F22}" presName="parentNode1" presStyleLbl="node1" presStyleIdx="0" presStyleCnt="3" custLinFactNeighborX="-2288" custLinFactNeighborY="-657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3703D4-88A4-40E9-9A94-76AA86597188}" type="pres">
      <dgm:prSet presAssocID="{F54DCAEE-7926-4B2F-A8BB-0F29675B3F22}" presName="connSite1" presStyleCnt="0"/>
      <dgm:spPr/>
    </dgm:pt>
    <dgm:pt modelId="{B4A7464E-E5B3-4D25-89CC-1C35E3239038}" type="pres">
      <dgm:prSet presAssocID="{C8DA2433-6284-4A43-A053-470FF4B8A426}" presName="Name9" presStyleLbl="sibTrans2D1" presStyleIdx="0" presStyleCnt="2"/>
      <dgm:spPr/>
      <dgm:t>
        <a:bodyPr/>
        <a:lstStyle/>
        <a:p>
          <a:endParaRPr lang="en-US"/>
        </a:p>
      </dgm:t>
    </dgm:pt>
    <dgm:pt modelId="{BBD6FDE1-092B-4893-98C3-F0A2CE681994}" type="pres">
      <dgm:prSet presAssocID="{3709439D-492D-43F0-8E1A-31CC16B3D74B}" presName="composite2" presStyleCnt="0"/>
      <dgm:spPr/>
    </dgm:pt>
    <dgm:pt modelId="{390EF2ED-5D1F-46AE-B369-7CF3D14B0B33}" type="pres">
      <dgm:prSet presAssocID="{3709439D-492D-43F0-8E1A-31CC16B3D74B}" presName="dummyNode2" presStyleLbl="node1" presStyleIdx="0" presStyleCnt="3"/>
      <dgm:spPr/>
    </dgm:pt>
    <dgm:pt modelId="{6C79A735-27B0-4AB0-9290-67FE61F987C9}" type="pres">
      <dgm:prSet presAssocID="{3709439D-492D-43F0-8E1A-31CC16B3D74B}" presName="childNode2" presStyleLbl="bgAcc1" presStyleIdx="1" presStyleCnt="3" custScaleY="120667" custLinFactNeighborX="4999" custLinFactNeighborY="126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9F0664-2948-4D9A-837B-8C0548D64D77}" type="pres">
      <dgm:prSet presAssocID="{3709439D-492D-43F0-8E1A-31CC16B3D74B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51BDB0-D179-4633-BEF4-B015DB432323}" type="pres">
      <dgm:prSet presAssocID="{3709439D-492D-43F0-8E1A-31CC16B3D74B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6F485F-4B8D-44D2-85B7-E5E5623A6479}" type="pres">
      <dgm:prSet presAssocID="{3709439D-492D-43F0-8E1A-31CC16B3D74B}" presName="connSite2" presStyleCnt="0"/>
      <dgm:spPr/>
    </dgm:pt>
    <dgm:pt modelId="{08A96954-6DEA-4457-95DE-1BC295100588}" type="pres">
      <dgm:prSet presAssocID="{5DD84C66-0AD7-4525-B141-58F5C65A367E}" presName="Name18" presStyleLbl="sibTrans2D1" presStyleIdx="1" presStyleCnt="2"/>
      <dgm:spPr/>
      <dgm:t>
        <a:bodyPr/>
        <a:lstStyle/>
        <a:p>
          <a:endParaRPr lang="en-US"/>
        </a:p>
      </dgm:t>
    </dgm:pt>
    <dgm:pt modelId="{3A3DF501-D3AA-42EC-B13F-1529E8F53EEC}" type="pres">
      <dgm:prSet presAssocID="{57E4C566-6211-437E-B91A-D5560893D33D}" presName="composite1" presStyleCnt="0"/>
      <dgm:spPr/>
    </dgm:pt>
    <dgm:pt modelId="{E12C0ADE-006A-4BC9-8680-97414E1E7278}" type="pres">
      <dgm:prSet presAssocID="{57E4C566-6211-437E-B91A-D5560893D33D}" presName="dummyNode1" presStyleLbl="node1" presStyleIdx="1" presStyleCnt="3"/>
      <dgm:spPr/>
    </dgm:pt>
    <dgm:pt modelId="{B2B167B5-5CC0-4422-A412-887DBA865F12}" type="pres">
      <dgm:prSet presAssocID="{57E4C566-6211-437E-B91A-D5560893D33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951B23-8B06-4DB1-B708-9336CBC9CEEF}" type="pres">
      <dgm:prSet presAssocID="{57E4C566-6211-437E-B91A-D5560893D33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8F0E20-0221-4B2F-8827-7EB29837EC1E}" type="pres">
      <dgm:prSet presAssocID="{57E4C566-6211-437E-B91A-D5560893D33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758CC4-AD53-43D1-9F91-0419CFC83A10}" type="pres">
      <dgm:prSet presAssocID="{57E4C566-6211-437E-B91A-D5560893D33D}" presName="connSite1" presStyleCnt="0"/>
      <dgm:spPr/>
    </dgm:pt>
  </dgm:ptLst>
  <dgm:cxnLst>
    <dgm:cxn modelId="{0C5D9CD0-96F9-4CB7-AB3A-CCFE91B5EA26}" type="presOf" srcId="{FCAA443F-D840-442C-9CA5-25C43C84685F}" destId="{6C79A735-27B0-4AB0-9290-67FE61F987C9}" srcOrd="0" destOrd="0" presId="urn:microsoft.com/office/officeart/2005/8/layout/hProcess4"/>
    <dgm:cxn modelId="{C6E9FC3D-5D31-4379-AB32-AA52EDE86AFD}" srcId="{F54DCAEE-7926-4B2F-A8BB-0F29675B3F22}" destId="{75996B25-040B-49B4-BBB9-A73C6F226ABC}" srcOrd="2" destOrd="0" parTransId="{E7C6D846-9DC2-4EA5-9A13-71DB2712D98E}" sibTransId="{3385AD96-91D3-4B52-BC6E-A64FD4C43637}"/>
    <dgm:cxn modelId="{34966CDF-DB9B-4B82-9AAC-EE0CA121CB3E}" type="presOf" srcId="{3709439D-492D-43F0-8E1A-31CC16B3D74B}" destId="{DE51BDB0-D179-4633-BEF4-B015DB432323}" srcOrd="0" destOrd="0" presId="urn:microsoft.com/office/officeart/2005/8/layout/hProcess4"/>
    <dgm:cxn modelId="{7ECB9A86-C0DC-4742-9540-8DCA0750DF70}" srcId="{6764F70F-D035-446C-86F7-3CD102C5E93E}" destId="{57E4C566-6211-437E-B91A-D5560893D33D}" srcOrd="2" destOrd="0" parTransId="{8DEBED04-3E3A-460B-8AF8-4587AB23A372}" sibTransId="{66948ED5-ACA3-4A33-8A99-89A5E62C6C5C}"/>
    <dgm:cxn modelId="{A37EEC70-A3F0-4197-B4F4-89A53001DD50}" type="presOf" srcId="{5DD84C66-0AD7-4525-B141-58F5C65A367E}" destId="{08A96954-6DEA-4457-95DE-1BC295100588}" srcOrd="0" destOrd="0" presId="urn:microsoft.com/office/officeart/2005/8/layout/hProcess4"/>
    <dgm:cxn modelId="{93CB1F52-2550-4E25-83FE-B085A57FD533}" srcId="{57E4C566-6211-437E-B91A-D5560893D33D}" destId="{923A8B45-FE0C-419A-8637-954589DE039E}" srcOrd="0" destOrd="0" parTransId="{B5992C18-E26A-4695-8918-5567EC1498B9}" sibTransId="{89B46E7E-1498-475C-B4F0-8390259CB59E}"/>
    <dgm:cxn modelId="{CAD48559-40A2-4C6A-98E6-BF16856D1A3E}" type="presOf" srcId="{C8DA2433-6284-4A43-A053-470FF4B8A426}" destId="{B4A7464E-E5B3-4D25-89CC-1C35E3239038}" srcOrd="0" destOrd="0" presId="urn:microsoft.com/office/officeart/2005/8/layout/hProcess4"/>
    <dgm:cxn modelId="{28DB4E84-45DA-4643-8DDA-316C8086F66E}" type="presOf" srcId="{6764F70F-D035-446C-86F7-3CD102C5E93E}" destId="{545E33E3-10EC-4508-83F6-C09BAB8090AA}" srcOrd="0" destOrd="0" presId="urn:microsoft.com/office/officeart/2005/8/layout/hProcess4"/>
    <dgm:cxn modelId="{038C90B2-33B8-422C-BC51-5EAB60A1D8B2}" type="presOf" srcId="{CF9913BA-4975-4A9D-9933-6D4FA853CDDD}" destId="{E6616D31-043D-4ECD-A1DA-3826D18D71CF}" srcOrd="0" destOrd="1" presId="urn:microsoft.com/office/officeart/2005/8/layout/hProcess4"/>
    <dgm:cxn modelId="{012AA9D8-658A-4300-96E0-8B687B47E042}" type="presOf" srcId="{B9E0DAA9-5073-4165-807A-C3C7AC7AD933}" destId="{B2B167B5-5CC0-4422-A412-887DBA865F12}" srcOrd="0" destOrd="1" presId="urn:microsoft.com/office/officeart/2005/8/layout/hProcess4"/>
    <dgm:cxn modelId="{47EB185A-7BBB-44D8-8560-8D715B37BAE7}" type="presOf" srcId="{FCAA443F-D840-442C-9CA5-25C43C84685F}" destId="{B29F0664-2948-4D9A-837B-8C0548D64D77}" srcOrd="1" destOrd="0" presId="urn:microsoft.com/office/officeart/2005/8/layout/hProcess4"/>
    <dgm:cxn modelId="{0A0D9313-8B04-42F4-83EC-BA0C12D100B1}" type="presOf" srcId="{75996B25-040B-49B4-BBB9-A73C6F226ABC}" destId="{F761AE30-5704-4735-9240-91A1CCD03036}" srcOrd="1" destOrd="2" presId="urn:microsoft.com/office/officeart/2005/8/layout/hProcess4"/>
    <dgm:cxn modelId="{7197B89E-540F-4383-B9D1-236C1EB169BF}" srcId="{F54DCAEE-7926-4B2F-A8BB-0F29675B3F22}" destId="{CF9913BA-4975-4A9D-9933-6D4FA853CDDD}" srcOrd="1" destOrd="0" parTransId="{4F5E78DE-295D-4D77-8A69-4E2783414956}" sibTransId="{9CDD5BA6-5B17-4305-AD6A-6613038E55A3}"/>
    <dgm:cxn modelId="{B8517E21-91A1-4F49-B7AB-43B15046E85C}" type="presOf" srcId="{923A8B45-FE0C-419A-8637-954589DE039E}" destId="{93951B23-8B06-4DB1-B708-9336CBC9CEEF}" srcOrd="1" destOrd="0" presId="urn:microsoft.com/office/officeart/2005/8/layout/hProcess4"/>
    <dgm:cxn modelId="{8A8F925E-F357-4F9D-B42A-8E925DBECF62}" type="presOf" srcId="{CF9913BA-4975-4A9D-9933-6D4FA853CDDD}" destId="{F761AE30-5704-4735-9240-91A1CCD03036}" srcOrd="1" destOrd="1" presId="urn:microsoft.com/office/officeart/2005/8/layout/hProcess4"/>
    <dgm:cxn modelId="{78239A81-07CC-428E-BDE4-810A0ABFEAF3}" type="presOf" srcId="{4755E277-53B5-4B04-83CB-B9B184CA43D8}" destId="{6C79A735-27B0-4AB0-9290-67FE61F987C9}" srcOrd="0" destOrd="1" presId="urn:microsoft.com/office/officeart/2005/8/layout/hProcess4"/>
    <dgm:cxn modelId="{E3CC1519-6E40-42DA-8FFC-0663E8065EEF}" type="presOf" srcId="{51E7A8D5-9901-44F3-B46F-B7350009D4AE}" destId="{E6616D31-043D-4ECD-A1DA-3826D18D71CF}" srcOrd="0" destOrd="0" presId="urn:microsoft.com/office/officeart/2005/8/layout/hProcess4"/>
    <dgm:cxn modelId="{1D1933A1-B2BA-49B8-B09B-22751A11BD86}" type="presOf" srcId="{F54DCAEE-7926-4B2F-A8BB-0F29675B3F22}" destId="{0B26C135-89D6-4BA3-8944-7B193CB39B34}" srcOrd="0" destOrd="0" presId="urn:microsoft.com/office/officeart/2005/8/layout/hProcess4"/>
    <dgm:cxn modelId="{FCA763F7-03D6-402A-A772-5C6FAE0587DA}" srcId="{3709439D-492D-43F0-8E1A-31CC16B3D74B}" destId="{4755E277-53B5-4B04-83CB-B9B184CA43D8}" srcOrd="1" destOrd="0" parTransId="{FEECC10A-20F3-465A-B916-A6E03E9E7137}" sibTransId="{6436F693-8FAE-4DE7-B33F-C65232E19F00}"/>
    <dgm:cxn modelId="{B06122AF-630F-4A5D-BC72-4BC9DDE11197}" type="presOf" srcId="{08D6DA35-9C6F-4F2B-B482-10A8F32FA259}" destId="{B29F0664-2948-4D9A-837B-8C0548D64D77}" srcOrd="1" destOrd="2" presId="urn:microsoft.com/office/officeart/2005/8/layout/hProcess4"/>
    <dgm:cxn modelId="{6B843615-EDD1-4086-ACCC-68A1CEA59FFB}" type="presOf" srcId="{08D6DA35-9C6F-4F2B-B482-10A8F32FA259}" destId="{6C79A735-27B0-4AB0-9290-67FE61F987C9}" srcOrd="0" destOrd="2" presId="urn:microsoft.com/office/officeart/2005/8/layout/hProcess4"/>
    <dgm:cxn modelId="{6FF6745C-699F-4AD3-812D-17D644873474}" type="presOf" srcId="{75996B25-040B-49B4-BBB9-A73C6F226ABC}" destId="{E6616D31-043D-4ECD-A1DA-3826D18D71CF}" srcOrd="0" destOrd="2" presId="urn:microsoft.com/office/officeart/2005/8/layout/hProcess4"/>
    <dgm:cxn modelId="{B2F510D4-1D75-490A-B5F8-5937DD5E419B}" type="presOf" srcId="{51E7A8D5-9901-44F3-B46F-B7350009D4AE}" destId="{F761AE30-5704-4735-9240-91A1CCD03036}" srcOrd="1" destOrd="0" presId="urn:microsoft.com/office/officeart/2005/8/layout/hProcess4"/>
    <dgm:cxn modelId="{75D406FE-BA96-4722-80F0-92DB4B531D82}" srcId="{3709439D-492D-43F0-8E1A-31CC16B3D74B}" destId="{08D6DA35-9C6F-4F2B-B482-10A8F32FA259}" srcOrd="2" destOrd="0" parTransId="{C5EB2879-7147-4D66-A6CA-A495D2DA4A6B}" sibTransId="{825DC576-83E4-49B7-9483-65E67AB48901}"/>
    <dgm:cxn modelId="{B76D9A4F-240B-4F61-9BFF-E2D23E0588BF}" type="presOf" srcId="{B9E0DAA9-5073-4165-807A-C3C7AC7AD933}" destId="{93951B23-8B06-4DB1-B708-9336CBC9CEEF}" srcOrd="1" destOrd="1" presId="urn:microsoft.com/office/officeart/2005/8/layout/hProcess4"/>
    <dgm:cxn modelId="{1801409E-C764-4C55-BC66-DA2F2A95FADE}" srcId="{3709439D-492D-43F0-8E1A-31CC16B3D74B}" destId="{FCAA443F-D840-442C-9CA5-25C43C84685F}" srcOrd="0" destOrd="0" parTransId="{25D5C598-5014-407F-83B3-593B2712C4DD}" sibTransId="{C2808BC6-5D4E-4DAB-BAFB-2D675C474C28}"/>
    <dgm:cxn modelId="{5800C9F2-5C51-4132-8539-D942AC07E046}" type="presOf" srcId="{923A8B45-FE0C-419A-8637-954589DE039E}" destId="{B2B167B5-5CC0-4422-A412-887DBA865F12}" srcOrd="0" destOrd="0" presId="urn:microsoft.com/office/officeart/2005/8/layout/hProcess4"/>
    <dgm:cxn modelId="{4FDFC885-DBFB-4B9F-9321-3415659E8A95}" srcId="{F54DCAEE-7926-4B2F-A8BB-0F29675B3F22}" destId="{51E7A8D5-9901-44F3-B46F-B7350009D4AE}" srcOrd="0" destOrd="0" parTransId="{A70AF1CC-17A4-4563-896E-D39D2E9A1A25}" sibTransId="{7B69BD89-3715-432C-B8BD-906F0A787D23}"/>
    <dgm:cxn modelId="{3BE0A014-EEE5-437D-B70D-4B49E9BF8CD0}" type="presOf" srcId="{4755E277-53B5-4B04-83CB-B9B184CA43D8}" destId="{B29F0664-2948-4D9A-837B-8C0548D64D77}" srcOrd="1" destOrd="1" presId="urn:microsoft.com/office/officeart/2005/8/layout/hProcess4"/>
    <dgm:cxn modelId="{791875C6-4CFF-4B7B-86EB-44DE7ABD3BBA}" srcId="{57E4C566-6211-437E-B91A-D5560893D33D}" destId="{B9E0DAA9-5073-4165-807A-C3C7AC7AD933}" srcOrd="1" destOrd="0" parTransId="{0F40C321-8A97-48EE-968C-2A9CE9444DEE}" sibTransId="{54327873-6123-4F24-9850-CD18F6CF3DFA}"/>
    <dgm:cxn modelId="{F84CF496-B4DE-4A7D-8A95-4396D89809BF}" type="presOf" srcId="{57E4C566-6211-437E-B91A-D5560893D33D}" destId="{458F0E20-0221-4B2F-8827-7EB29837EC1E}" srcOrd="0" destOrd="0" presId="urn:microsoft.com/office/officeart/2005/8/layout/hProcess4"/>
    <dgm:cxn modelId="{3645E781-8F54-4260-869A-3A19A745CC89}" srcId="{6764F70F-D035-446C-86F7-3CD102C5E93E}" destId="{3709439D-492D-43F0-8E1A-31CC16B3D74B}" srcOrd="1" destOrd="0" parTransId="{BC543902-9BBD-43F6-9680-D92B1E2820A2}" sibTransId="{5DD84C66-0AD7-4525-B141-58F5C65A367E}"/>
    <dgm:cxn modelId="{FED93934-8130-42C4-8EC2-C0C402844905}" srcId="{6764F70F-D035-446C-86F7-3CD102C5E93E}" destId="{F54DCAEE-7926-4B2F-A8BB-0F29675B3F22}" srcOrd="0" destOrd="0" parTransId="{2A14364C-50B3-48C8-B6DF-5EE0290ACDA9}" sibTransId="{C8DA2433-6284-4A43-A053-470FF4B8A426}"/>
    <dgm:cxn modelId="{C518E56A-1E24-4BAD-976E-D567D43E7187}" type="presParOf" srcId="{545E33E3-10EC-4508-83F6-C09BAB8090AA}" destId="{EC6F3A8F-0B3F-46D1-A05A-6C114D677AAB}" srcOrd="0" destOrd="0" presId="urn:microsoft.com/office/officeart/2005/8/layout/hProcess4"/>
    <dgm:cxn modelId="{364F850D-107C-44C4-A060-80F8619EF30D}" type="presParOf" srcId="{545E33E3-10EC-4508-83F6-C09BAB8090AA}" destId="{119D9041-3DA8-49A6-B039-713CE835C096}" srcOrd="1" destOrd="0" presId="urn:microsoft.com/office/officeart/2005/8/layout/hProcess4"/>
    <dgm:cxn modelId="{33994BB9-5C0D-4381-BB86-DAE19E53E7E8}" type="presParOf" srcId="{545E33E3-10EC-4508-83F6-C09BAB8090AA}" destId="{7261D58C-0AE7-446A-9CD2-C1547AD1A8C3}" srcOrd="2" destOrd="0" presId="urn:microsoft.com/office/officeart/2005/8/layout/hProcess4"/>
    <dgm:cxn modelId="{F231E095-0D47-4B9A-8F09-425468240EE1}" type="presParOf" srcId="{7261D58C-0AE7-446A-9CD2-C1547AD1A8C3}" destId="{B2DF3659-41B7-4924-8904-0D6479D1CCE7}" srcOrd="0" destOrd="0" presId="urn:microsoft.com/office/officeart/2005/8/layout/hProcess4"/>
    <dgm:cxn modelId="{F2FD1B89-132A-4DD6-A1C5-38A10B394447}" type="presParOf" srcId="{B2DF3659-41B7-4924-8904-0D6479D1CCE7}" destId="{964FE96D-2192-4030-9D88-5A6FBEE21AB0}" srcOrd="0" destOrd="0" presId="urn:microsoft.com/office/officeart/2005/8/layout/hProcess4"/>
    <dgm:cxn modelId="{E011BE1F-164B-469C-B422-D75B04E5169F}" type="presParOf" srcId="{B2DF3659-41B7-4924-8904-0D6479D1CCE7}" destId="{E6616D31-043D-4ECD-A1DA-3826D18D71CF}" srcOrd="1" destOrd="0" presId="urn:microsoft.com/office/officeart/2005/8/layout/hProcess4"/>
    <dgm:cxn modelId="{3E391F4B-B826-4672-A0C8-1C230145E10E}" type="presParOf" srcId="{B2DF3659-41B7-4924-8904-0D6479D1CCE7}" destId="{F761AE30-5704-4735-9240-91A1CCD03036}" srcOrd="2" destOrd="0" presId="urn:microsoft.com/office/officeart/2005/8/layout/hProcess4"/>
    <dgm:cxn modelId="{817D49DC-D13A-436B-8F9E-D72E80626CBA}" type="presParOf" srcId="{B2DF3659-41B7-4924-8904-0D6479D1CCE7}" destId="{0B26C135-89D6-4BA3-8944-7B193CB39B34}" srcOrd="3" destOrd="0" presId="urn:microsoft.com/office/officeart/2005/8/layout/hProcess4"/>
    <dgm:cxn modelId="{032EED36-AD5B-4320-8254-FD1098484D27}" type="presParOf" srcId="{B2DF3659-41B7-4924-8904-0D6479D1CCE7}" destId="{4B3703D4-88A4-40E9-9A94-76AA86597188}" srcOrd="4" destOrd="0" presId="urn:microsoft.com/office/officeart/2005/8/layout/hProcess4"/>
    <dgm:cxn modelId="{D191E055-5C75-4D57-BA18-6ADA99AF3047}" type="presParOf" srcId="{7261D58C-0AE7-446A-9CD2-C1547AD1A8C3}" destId="{B4A7464E-E5B3-4D25-89CC-1C35E3239038}" srcOrd="1" destOrd="0" presId="urn:microsoft.com/office/officeart/2005/8/layout/hProcess4"/>
    <dgm:cxn modelId="{74D2BA73-A5BB-4A8D-802E-F2DBA2E6C4E4}" type="presParOf" srcId="{7261D58C-0AE7-446A-9CD2-C1547AD1A8C3}" destId="{BBD6FDE1-092B-4893-98C3-F0A2CE681994}" srcOrd="2" destOrd="0" presId="urn:microsoft.com/office/officeart/2005/8/layout/hProcess4"/>
    <dgm:cxn modelId="{8A53D7E1-F7CC-45FD-8419-14FF1D0C1E1B}" type="presParOf" srcId="{BBD6FDE1-092B-4893-98C3-F0A2CE681994}" destId="{390EF2ED-5D1F-46AE-B369-7CF3D14B0B33}" srcOrd="0" destOrd="0" presId="urn:microsoft.com/office/officeart/2005/8/layout/hProcess4"/>
    <dgm:cxn modelId="{45601706-F81E-4AC8-945D-4A07EE8746A0}" type="presParOf" srcId="{BBD6FDE1-092B-4893-98C3-F0A2CE681994}" destId="{6C79A735-27B0-4AB0-9290-67FE61F987C9}" srcOrd="1" destOrd="0" presId="urn:microsoft.com/office/officeart/2005/8/layout/hProcess4"/>
    <dgm:cxn modelId="{6790085F-20FA-4CAC-854E-99018F81451A}" type="presParOf" srcId="{BBD6FDE1-092B-4893-98C3-F0A2CE681994}" destId="{B29F0664-2948-4D9A-837B-8C0548D64D77}" srcOrd="2" destOrd="0" presId="urn:microsoft.com/office/officeart/2005/8/layout/hProcess4"/>
    <dgm:cxn modelId="{A24D4D6B-2D42-41D1-9219-3D165858DD95}" type="presParOf" srcId="{BBD6FDE1-092B-4893-98C3-F0A2CE681994}" destId="{DE51BDB0-D179-4633-BEF4-B015DB432323}" srcOrd="3" destOrd="0" presId="urn:microsoft.com/office/officeart/2005/8/layout/hProcess4"/>
    <dgm:cxn modelId="{94E8FE22-781C-4962-A832-2B622BB783B9}" type="presParOf" srcId="{BBD6FDE1-092B-4893-98C3-F0A2CE681994}" destId="{976F485F-4B8D-44D2-85B7-E5E5623A6479}" srcOrd="4" destOrd="0" presId="urn:microsoft.com/office/officeart/2005/8/layout/hProcess4"/>
    <dgm:cxn modelId="{D57AD54E-D598-4FF1-92DD-2F78BFADD480}" type="presParOf" srcId="{7261D58C-0AE7-446A-9CD2-C1547AD1A8C3}" destId="{08A96954-6DEA-4457-95DE-1BC295100588}" srcOrd="3" destOrd="0" presId="urn:microsoft.com/office/officeart/2005/8/layout/hProcess4"/>
    <dgm:cxn modelId="{19B495F3-1F9D-4B90-BB4B-7C0D51E66059}" type="presParOf" srcId="{7261D58C-0AE7-446A-9CD2-C1547AD1A8C3}" destId="{3A3DF501-D3AA-42EC-B13F-1529E8F53EEC}" srcOrd="4" destOrd="0" presId="urn:microsoft.com/office/officeart/2005/8/layout/hProcess4"/>
    <dgm:cxn modelId="{66FAD8C0-2418-4B1B-A892-0B3D2D4374A3}" type="presParOf" srcId="{3A3DF501-D3AA-42EC-B13F-1529E8F53EEC}" destId="{E12C0ADE-006A-4BC9-8680-97414E1E7278}" srcOrd="0" destOrd="0" presId="urn:microsoft.com/office/officeart/2005/8/layout/hProcess4"/>
    <dgm:cxn modelId="{B236DD16-C867-4E5D-8A06-823BCB0EF28D}" type="presParOf" srcId="{3A3DF501-D3AA-42EC-B13F-1529E8F53EEC}" destId="{B2B167B5-5CC0-4422-A412-887DBA865F12}" srcOrd="1" destOrd="0" presId="urn:microsoft.com/office/officeart/2005/8/layout/hProcess4"/>
    <dgm:cxn modelId="{02A8F88E-0528-495A-9164-4E671ABBAA51}" type="presParOf" srcId="{3A3DF501-D3AA-42EC-B13F-1529E8F53EEC}" destId="{93951B23-8B06-4DB1-B708-9336CBC9CEEF}" srcOrd="2" destOrd="0" presId="urn:microsoft.com/office/officeart/2005/8/layout/hProcess4"/>
    <dgm:cxn modelId="{B654FFB9-31D2-45FA-904E-EB57180CDAC7}" type="presParOf" srcId="{3A3DF501-D3AA-42EC-B13F-1529E8F53EEC}" destId="{458F0E20-0221-4B2F-8827-7EB29837EC1E}" srcOrd="3" destOrd="0" presId="urn:microsoft.com/office/officeart/2005/8/layout/hProcess4"/>
    <dgm:cxn modelId="{3780B984-16DE-4739-BECC-0FDA5FDC54D3}" type="presParOf" srcId="{3A3DF501-D3AA-42EC-B13F-1529E8F53EEC}" destId="{76758CC4-AD53-43D1-9F91-0419CFC83A1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953848E-CB07-4B61-BED1-A2329295AD40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D00E950-62C0-4BAE-B5D1-857A06BD6F74}">
      <dgm:prSet phldrT="[Text]"/>
      <dgm:spPr/>
      <dgm:t>
        <a:bodyPr/>
        <a:lstStyle/>
        <a:p>
          <a:r>
            <a:rPr lang="hr-HR" dirty="0" smtClean="0"/>
            <a:t>Uz muziku</a:t>
          </a:r>
          <a:endParaRPr lang="en-US" dirty="0"/>
        </a:p>
      </dgm:t>
    </dgm:pt>
    <dgm:pt modelId="{B6FA0603-3767-4686-B9B4-6F459730297E}" type="parTrans" cxnId="{320382DB-EF07-4C15-9E95-7CAB67398F56}">
      <dgm:prSet/>
      <dgm:spPr/>
      <dgm:t>
        <a:bodyPr/>
        <a:lstStyle/>
        <a:p>
          <a:endParaRPr lang="en-US"/>
        </a:p>
      </dgm:t>
    </dgm:pt>
    <dgm:pt modelId="{CBB8EDBE-9796-4575-8384-6C0E7C2B1F35}" type="sibTrans" cxnId="{320382DB-EF07-4C15-9E95-7CAB67398F56}">
      <dgm:prSet/>
      <dgm:spPr/>
      <dgm:t>
        <a:bodyPr/>
        <a:lstStyle/>
        <a:p>
          <a:endParaRPr lang="en-US"/>
        </a:p>
      </dgm:t>
    </dgm:pt>
    <dgm:pt modelId="{93887E9C-9730-494D-AB96-51774E90895A}">
      <dgm:prSet phldrT="[Text]"/>
      <dgm:spPr/>
      <dgm:t>
        <a:bodyPr/>
        <a:lstStyle/>
        <a:p>
          <a:r>
            <a:rPr lang="hr-HR" dirty="0" smtClean="0"/>
            <a:t>Kroz</a:t>
          </a:r>
          <a:r>
            <a:rPr lang="hr-HR" baseline="0" dirty="0" smtClean="0"/>
            <a:t> pokret i ples</a:t>
          </a:r>
          <a:endParaRPr lang="en-US" dirty="0"/>
        </a:p>
      </dgm:t>
    </dgm:pt>
    <dgm:pt modelId="{9B82A391-FEE3-437F-94F8-D53BE2AEF72A}" type="parTrans" cxnId="{3344A7A6-CFEC-4B1E-AC5F-6F7E9BE0F9D2}">
      <dgm:prSet/>
      <dgm:spPr/>
      <dgm:t>
        <a:bodyPr/>
        <a:lstStyle/>
        <a:p>
          <a:endParaRPr lang="en-US"/>
        </a:p>
      </dgm:t>
    </dgm:pt>
    <dgm:pt modelId="{EBB75BCB-C778-4E6E-9EAA-522A559C2A19}" type="sibTrans" cxnId="{3344A7A6-CFEC-4B1E-AC5F-6F7E9BE0F9D2}">
      <dgm:prSet/>
      <dgm:spPr/>
      <dgm:t>
        <a:bodyPr/>
        <a:lstStyle/>
        <a:p>
          <a:endParaRPr lang="en-US"/>
        </a:p>
      </dgm:t>
    </dgm:pt>
    <dgm:pt modelId="{14922CAD-261F-45A2-AEA4-C0A561331456}">
      <dgm:prSet phldrT="[Text]"/>
      <dgm:spPr/>
      <dgm:t>
        <a:bodyPr/>
        <a:lstStyle/>
        <a:p>
          <a:r>
            <a:rPr lang="hr-HR" dirty="0" smtClean="0"/>
            <a:t>Likovno</a:t>
          </a:r>
          <a:endParaRPr lang="en-US" dirty="0"/>
        </a:p>
      </dgm:t>
    </dgm:pt>
    <dgm:pt modelId="{E16A546C-0E53-4539-B4F5-BBA7AC2FDA11}" type="parTrans" cxnId="{599337B8-7D5D-41C4-9107-48D6D1CE44D3}">
      <dgm:prSet/>
      <dgm:spPr/>
      <dgm:t>
        <a:bodyPr/>
        <a:lstStyle/>
        <a:p>
          <a:endParaRPr lang="en-US"/>
        </a:p>
      </dgm:t>
    </dgm:pt>
    <dgm:pt modelId="{3EA89326-ABD0-4F9E-83AF-6C5EA90D3AF8}" type="sibTrans" cxnId="{599337B8-7D5D-41C4-9107-48D6D1CE44D3}">
      <dgm:prSet/>
      <dgm:spPr/>
      <dgm:t>
        <a:bodyPr/>
        <a:lstStyle/>
        <a:p>
          <a:endParaRPr lang="en-US"/>
        </a:p>
      </dgm:t>
    </dgm:pt>
    <dgm:pt modelId="{2E861716-A9B8-43DD-B002-7B4906DA6858}">
      <dgm:prSet phldrT="[Text]"/>
      <dgm:spPr/>
      <dgm:t>
        <a:bodyPr/>
        <a:lstStyle/>
        <a:p>
          <a:r>
            <a:rPr lang="hr-HR" dirty="0" smtClean="0"/>
            <a:t>U muzici</a:t>
          </a:r>
          <a:endParaRPr lang="en-US" dirty="0"/>
        </a:p>
      </dgm:t>
    </dgm:pt>
    <dgm:pt modelId="{8F5E7962-7203-4F4C-9251-E226592C03CC}" type="parTrans" cxnId="{BC016BFF-125A-40CD-8C17-E9498770CE33}">
      <dgm:prSet/>
      <dgm:spPr/>
      <dgm:t>
        <a:bodyPr/>
        <a:lstStyle/>
        <a:p>
          <a:endParaRPr lang="en-US"/>
        </a:p>
      </dgm:t>
    </dgm:pt>
    <dgm:pt modelId="{AB3363F1-D01A-47DD-86A5-65DB21021C9B}" type="sibTrans" cxnId="{BC016BFF-125A-40CD-8C17-E9498770CE33}">
      <dgm:prSet/>
      <dgm:spPr/>
      <dgm:t>
        <a:bodyPr/>
        <a:lstStyle/>
        <a:p>
          <a:endParaRPr lang="en-US"/>
        </a:p>
      </dgm:t>
    </dgm:pt>
    <dgm:pt modelId="{3EBF9E79-FA30-4CCF-8B43-363A7E9AC2E2}">
      <dgm:prSet phldrT="[Text]"/>
      <dgm:spPr/>
      <dgm:t>
        <a:bodyPr/>
        <a:lstStyle/>
        <a:p>
          <a:r>
            <a:rPr lang="hr-HR" dirty="0" smtClean="0"/>
            <a:t>Vokalno stvaranje</a:t>
          </a:r>
          <a:endParaRPr lang="en-US" dirty="0"/>
        </a:p>
      </dgm:t>
    </dgm:pt>
    <dgm:pt modelId="{6EB28608-8BFB-4B19-A6E1-469772BB463E}" type="parTrans" cxnId="{947CCB6B-00C5-40EC-B681-93C9C2C8F298}">
      <dgm:prSet/>
      <dgm:spPr/>
      <dgm:t>
        <a:bodyPr/>
        <a:lstStyle/>
        <a:p>
          <a:endParaRPr lang="en-US"/>
        </a:p>
      </dgm:t>
    </dgm:pt>
    <dgm:pt modelId="{8C606251-2E27-4EC0-BE16-EFC655E679BB}" type="sibTrans" cxnId="{947CCB6B-00C5-40EC-B681-93C9C2C8F298}">
      <dgm:prSet/>
      <dgm:spPr/>
      <dgm:t>
        <a:bodyPr/>
        <a:lstStyle/>
        <a:p>
          <a:endParaRPr lang="en-US"/>
        </a:p>
      </dgm:t>
    </dgm:pt>
    <dgm:pt modelId="{83B9CC4E-CBB6-4F46-84EA-4E7EE35BA8F7}">
      <dgm:prSet phldrT="[Text]"/>
      <dgm:spPr/>
      <dgm:t>
        <a:bodyPr/>
        <a:lstStyle/>
        <a:p>
          <a:r>
            <a:rPr lang="hr-HR" dirty="0" smtClean="0"/>
            <a:t>Verbalno </a:t>
          </a:r>
          <a:endParaRPr lang="en-US" dirty="0"/>
        </a:p>
      </dgm:t>
    </dgm:pt>
    <dgm:pt modelId="{3993887E-1610-4DF6-9C32-6BCC2C597D13}" type="parTrans" cxnId="{880BFB13-4F55-4BD0-A3F7-05F20B7EEB3A}">
      <dgm:prSet/>
      <dgm:spPr/>
      <dgm:t>
        <a:bodyPr/>
        <a:lstStyle/>
        <a:p>
          <a:endParaRPr lang="en-US"/>
        </a:p>
      </dgm:t>
    </dgm:pt>
    <dgm:pt modelId="{AB76A74A-E0C8-49D1-B341-8FADD7E90AFD}" type="sibTrans" cxnId="{880BFB13-4F55-4BD0-A3F7-05F20B7EEB3A}">
      <dgm:prSet/>
      <dgm:spPr/>
      <dgm:t>
        <a:bodyPr/>
        <a:lstStyle/>
        <a:p>
          <a:endParaRPr lang="en-US"/>
        </a:p>
      </dgm:t>
    </dgm:pt>
    <dgm:pt modelId="{DFC113AF-E332-4F95-8BE0-A916BF0E8074}">
      <dgm:prSet phldrT="[Text]"/>
      <dgm:spPr/>
      <dgm:t>
        <a:bodyPr/>
        <a:lstStyle/>
        <a:p>
          <a:r>
            <a:rPr lang="hr-HR" dirty="0" smtClean="0"/>
            <a:t>Instrumentalno stvaranje</a:t>
          </a:r>
          <a:endParaRPr lang="en-US" dirty="0"/>
        </a:p>
      </dgm:t>
    </dgm:pt>
    <dgm:pt modelId="{C6858488-1278-48E0-918E-77A40A5725A2}" type="parTrans" cxnId="{EC373A49-85AD-4A05-B4A0-5840994491D0}">
      <dgm:prSet/>
      <dgm:spPr/>
      <dgm:t>
        <a:bodyPr/>
        <a:lstStyle/>
        <a:p>
          <a:endParaRPr lang="en-US"/>
        </a:p>
      </dgm:t>
    </dgm:pt>
    <dgm:pt modelId="{262D8817-8DF6-494B-83A4-BAF750353046}" type="sibTrans" cxnId="{EC373A49-85AD-4A05-B4A0-5840994491D0}">
      <dgm:prSet/>
      <dgm:spPr/>
      <dgm:t>
        <a:bodyPr/>
        <a:lstStyle/>
        <a:p>
          <a:endParaRPr lang="en-US"/>
        </a:p>
      </dgm:t>
    </dgm:pt>
    <dgm:pt modelId="{94CC8E36-6D29-4E90-83C9-68CAF3A2EFEF}">
      <dgm:prSet phldrT="[Text]"/>
      <dgm:spPr/>
      <dgm:t>
        <a:bodyPr/>
        <a:lstStyle/>
        <a:p>
          <a:r>
            <a:rPr lang="hr-HR" dirty="0" smtClean="0"/>
            <a:t>Stvaralačka interpretacija</a:t>
          </a:r>
          <a:endParaRPr lang="en-US" dirty="0"/>
        </a:p>
      </dgm:t>
    </dgm:pt>
    <dgm:pt modelId="{B8BE1E57-1CD5-47AF-A2B7-321F746EF9C4}" type="parTrans" cxnId="{0F390A2A-D236-4621-9F13-56ABD8B86B83}">
      <dgm:prSet/>
      <dgm:spPr/>
      <dgm:t>
        <a:bodyPr/>
        <a:lstStyle/>
        <a:p>
          <a:endParaRPr lang="en-US"/>
        </a:p>
      </dgm:t>
    </dgm:pt>
    <dgm:pt modelId="{73C59C12-5676-4AAB-8B53-94691756557F}" type="sibTrans" cxnId="{0F390A2A-D236-4621-9F13-56ABD8B86B83}">
      <dgm:prSet/>
      <dgm:spPr/>
      <dgm:t>
        <a:bodyPr/>
        <a:lstStyle/>
        <a:p>
          <a:endParaRPr lang="en-US"/>
        </a:p>
      </dgm:t>
    </dgm:pt>
    <dgm:pt modelId="{1707120F-5317-421F-A874-3B83202B6637}" type="pres">
      <dgm:prSet presAssocID="{7953848E-CB07-4B61-BED1-A2329295AD4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513788-FBC5-4D7D-953E-10CDC8F20001}" type="pres">
      <dgm:prSet presAssocID="{7953848E-CB07-4B61-BED1-A2329295AD40}" presName="tSp" presStyleCnt="0"/>
      <dgm:spPr/>
    </dgm:pt>
    <dgm:pt modelId="{098EFB83-427D-4C9F-8AF4-C6B0B9A7A4D6}" type="pres">
      <dgm:prSet presAssocID="{7953848E-CB07-4B61-BED1-A2329295AD40}" presName="bSp" presStyleCnt="0"/>
      <dgm:spPr/>
    </dgm:pt>
    <dgm:pt modelId="{4FAE1332-5B0E-44A6-902F-A4BE0EFA61BB}" type="pres">
      <dgm:prSet presAssocID="{7953848E-CB07-4B61-BED1-A2329295AD40}" presName="process" presStyleCnt="0"/>
      <dgm:spPr/>
    </dgm:pt>
    <dgm:pt modelId="{86D75D6A-86A0-4199-9995-98CB52AC96E5}" type="pres">
      <dgm:prSet presAssocID="{AD00E950-62C0-4BAE-B5D1-857A06BD6F74}" presName="composite1" presStyleCnt="0"/>
      <dgm:spPr/>
    </dgm:pt>
    <dgm:pt modelId="{49E8CCED-18A6-4FB1-BBB8-1C46C8A0025B}" type="pres">
      <dgm:prSet presAssocID="{AD00E950-62C0-4BAE-B5D1-857A06BD6F74}" presName="dummyNode1" presStyleLbl="node1" presStyleIdx="0" presStyleCnt="2"/>
      <dgm:spPr/>
    </dgm:pt>
    <dgm:pt modelId="{193EF4D0-DBDA-4535-ABD5-EBB1BC81C9E4}" type="pres">
      <dgm:prSet presAssocID="{AD00E950-62C0-4BAE-B5D1-857A06BD6F74}" presName="childNode1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C6ABD6-FD87-499A-8BF9-0B0970A6F543}" type="pres">
      <dgm:prSet presAssocID="{AD00E950-62C0-4BAE-B5D1-857A06BD6F74}" presName="childNode1tx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17D418-B575-42D5-B7F7-AB671AD6683D}" type="pres">
      <dgm:prSet presAssocID="{AD00E950-62C0-4BAE-B5D1-857A06BD6F74}" presName="parentNode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7A88E-E21F-4094-BC41-5E915E59C1DB}" type="pres">
      <dgm:prSet presAssocID="{AD00E950-62C0-4BAE-B5D1-857A06BD6F74}" presName="connSite1" presStyleCnt="0"/>
      <dgm:spPr/>
    </dgm:pt>
    <dgm:pt modelId="{5FB39F4C-587D-4207-8D53-9FD636FF00BE}" type="pres">
      <dgm:prSet presAssocID="{CBB8EDBE-9796-4575-8384-6C0E7C2B1F35}" presName="Name9" presStyleLbl="sibTrans2D1" presStyleIdx="0" presStyleCnt="1"/>
      <dgm:spPr/>
      <dgm:t>
        <a:bodyPr/>
        <a:lstStyle/>
        <a:p>
          <a:endParaRPr lang="en-US"/>
        </a:p>
      </dgm:t>
    </dgm:pt>
    <dgm:pt modelId="{DF9A9761-AC7C-4E29-A288-4C674B9D8535}" type="pres">
      <dgm:prSet presAssocID="{2E861716-A9B8-43DD-B002-7B4906DA6858}" presName="composite2" presStyleCnt="0"/>
      <dgm:spPr/>
    </dgm:pt>
    <dgm:pt modelId="{AA34913E-3C71-47D8-B180-C97AE84D2396}" type="pres">
      <dgm:prSet presAssocID="{2E861716-A9B8-43DD-B002-7B4906DA6858}" presName="dummyNode2" presStyleLbl="node1" presStyleIdx="0" presStyleCnt="2"/>
      <dgm:spPr/>
    </dgm:pt>
    <dgm:pt modelId="{2DE3D826-44B8-4189-91FA-22E3396FC09D}" type="pres">
      <dgm:prSet presAssocID="{2E861716-A9B8-43DD-B002-7B4906DA6858}" presName="childNode2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6321D1-70B2-484E-9CFF-2941DA4E4FA7}" type="pres">
      <dgm:prSet presAssocID="{2E861716-A9B8-43DD-B002-7B4906DA6858}" presName="childNode2tx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0F27C6-F2E0-4B83-AE7E-2A52CABDC912}" type="pres">
      <dgm:prSet presAssocID="{2E861716-A9B8-43DD-B002-7B4906DA6858}" presName="parentNode2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29532C-C79F-4160-A7A1-8501DBB8A898}" type="pres">
      <dgm:prSet presAssocID="{2E861716-A9B8-43DD-B002-7B4906DA6858}" presName="connSite2" presStyleCnt="0"/>
      <dgm:spPr/>
    </dgm:pt>
  </dgm:ptLst>
  <dgm:cxnLst>
    <dgm:cxn modelId="{0F390A2A-D236-4621-9F13-56ABD8B86B83}" srcId="{2E861716-A9B8-43DD-B002-7B4906DA6858}" destId="{94CC8E36-6D29-4E90-83C9-68CAF3A2EFEF}" srcOrd="2" destOrd="0" parTransId="{B8BE1E57-1CD5-47AF-A2B7-321F746EF9C4}" sibTransId="{73C59C12-5676-4AAB-8B53-94691756557F}"/>
    <dgm:cxn modelId="{320382DB-EF07-4C15-9E95-7CAB67398F56}" srcId="{7953848E-CB07-4B61-BED1-A2329295AD40}" destId="{AD00E950-62C0-4BAE-B5D1-857A06BD6F74}" srcOrd="0" destOrd="0" parTransId="{B6FA0603-3767-4686-B9B4-6F459730297E}" sibTransId="{CBB8EDBE-9796-4575-8384-6C0E7C2B1F35}"/>
    <dgm:cxn modelId="{947CCB6B-00C5-40EC-B681-93C9C2C8F298}" srcId="{2E861716-A9B8-43DD-B002-7B4906DA6858}" destId="{3EBF9E79-FA30-4CCF-8B43-363A7E9AC2E2}" srcOrd="0" destOrd="0" parTransId="{6EB28608-8BFB-4B19-A6E1-469772BB463E}" sibTransId="{8C606251-2E27-4EC0-BE16-EFC655E679BB}"/>
    <dgm:cxn modelId="{BC016BFF-125A-40CD-8C17-E9498770CE33}" srcId="{7953848E-CB07-4B61-BED1-A2329295AD40}" destId="{2E861716-A9B8-43DD-B002-7B4906DA6858}" srcOrd="1" destOrd="0" parTransId="{8F5E7962-7203-4F4C-9251-E226592C03CC}" sibTransId="{AB3363F1-D01A-47DD-86A5-65DB21021C9B}"/>
    <dgm:cxn modelId="{07CE8F26-36EB-461F-9B57-EE1B1C40EA6F}" type="presOf" srcId="{3EBF9E79-FA30-4CCF-8B43-363A7E9AC2E2}" destId="{2D6321D1-70B2-484E-9CFF-2941DA4E4FA7}" srcOrd="1" destOrd="0" presId="urn:microsoft.com/office/officeart/2005/8/layout/hProcess4"/>
    <dgm:cxn modelId="{84C73D03-FC26-4FB8-A4BF-6192689E3565}" type="presOf" srcId="{14922CAD-261F-45A2-AEA4-C0A561331456}" destId="{193EF4D0-DBDA-4535-ABD5-EBB1BC81C9E4}" srcOrd="0" destOrd="1" presId="urn:microsoft.com/office/officeart/2005/8/layout/hProcess4"/>
    <dgm:cxn modelId="{EC373A49-85AD-4A05-B4A0-5840994491D0}" srcId="{2E861716-A9B8-43DD-B002-7B4906DA6858}" destId="{DFC113AF-E332-4F95-8BE0-A916BF0E8074}" srcOrd="1" destOrd="0" parTransId="{C6858488-1278-48E0-918E-77A40A5725A2}" sibTransId="{262D8817-8DF6-494B-83A4-BAF750353046}"/>
    <dgm:cxn modelId="{A28624C8-B21A-48B5-BC32-6B71FB82C993}" type="presOf" srcId="{3EBF9E79-FA30-4CCF-8B43-363A7E9AC2E2}" destId="{2DE3D826-44B8-4189-91FA-22E3396FC09D}" srcOrd="0" destOrd="0" presId="urn:microsoft.com/office/officeart/2005/8/layout/hProcess4"/>
    <dgm:cxn modelId="{DBF9B6BC-66DC-4FBC-AF52-71913B6D4370}" type="presOf" srcId="{94CC8E36-6D29-4E90-83C9-68CAF3A2EFEF}" destId="{2D6321D1-70B2-484E-9CFF-2941DA4E4FA7}" srcOrd="1" destOrd="2" presId="urn:microsoft.com/office/officeart/2005/8/layout/hProcess4"/>
    <dgm:cxn modelId="{4C4E87C2-33A4-42B6-A045-55B8A5A6E1CC}" type="presOf" srcId="{93887E9C-9730-494D-AB96-51774E90895A}" destId="{193EF4D0-DBDA-4535-ABD5-EBB1BC81C9E4}" srcOrd="0" destOrd="0" presId="urn:microsoft.com/office/officeart/2005/8/layout/hProcess4"/>
    <dgm:cxn modelId="{7CC10FB3-ED98-456F-B4A4-926AB694AF82}" type="presOf" srcId="{83B9CC4E-CBB6-4F46-84EA-4E7EE35BA8F7}" destId="{B2C6ABD6-FD87-499A-8BF9-0B0970A6F543}" srcOrd="1" destOrd="2" presId="urn:microsoft.com/office/officeart/2005/8/layout/hProcess4"/>
    <dgm:cxn modelId="{99929E9D-11A7-4DD0-8CF5-F1CA497E202F}" type="presOf" srcId="{7953848E-CB07-4B61-BED1-A2329295AD40}" destId="{1707120F-5317-421F-A874-3B83202B6637}" srcOrd="0" destOrd="0" presId="urn:microsoft.com/office/officeart/2005/8/layout/hProcess4"/>
    <dgm:cxn modelId="{2CBCD685-05EA-4406-8975-BDDB3CC099D4}" type="presOf" srcId="{DFC113AF-E332-4F95-8BE0-A916BF0E8074}" destId="{2DE3D826-44B8-4189-91FA-22E3396FC09D}" srcOrd="0" destOrd="1" presId="urn:microsoft.com/office/officeart/2005/8/layout/hProcess4"/>
    <dgm:cxn modelId="{880BFB13-4F55-4BD0-A3F7-05F20B7EEB3A}" srcId="{AD00E950-62C0-4BAE-B5D1-857A06BD6F74}" destId="{83B9CC4E-CBB6-4F46-84EA-4E7EE35BA8F7}" srcOrd="2" destOrd="0" parTransId="{3993887E-1610-4DF6-9C32-6BCC2C597D13}" sibTransId="{AB76A74A-E0C8-49D1-B341-8FADD7E90AFD}"/>
    <dgm:cxn modelId="{D34F4DAD-0614-42F0-885D-5350B2E1CA33}" type="presOf" srcId="{14922CAD-261F-45A2-AEA4-C0A561331456}" destId="{B2C6ABD6-FD87-499A-8BF9-0B0970A6F543}" srcOrd="1" destOrd="1" presId="urn:microsoft.com/office/officeart/2005/8/layout/hProcess4"/>
    <dgm:cxn modelId="{01552A27-7A2A-44EB-8A39-29BDA7358FD3}" type="presOf" srcId="{AD00E950-62C0-4BAE-B5D1-857A06BD6F74}" destId="{D617D418-B575-42D5-B7F7-AB671AD6683D}" srcOrd="0" destOrd="0" presId="urn:microsoft.com/office/officeart/2005/8/layout/hProcess4"/>
    <dgm:cxn modelId="{F0AC3FE2-3481-412B-9A75-D61DA401325E}" type="presOf" srcId="{83B9CC4E-CBB6-4F46-84EA-4E7EE35BA8F7}" destId="{193EF4D0-DBDA-4535-ABD5-EBB1BC81C9E4}" srcOrd="0" destOrd="2" presId="urn:microsoft.com/office/officeart/2005/8/layout/hProcess4"/>
    <dgm:cxn modelId="{B75D2D5F-849E-4BC2-8F56-EC76170B298B}" type="presOf" srcId="{DFC113AF-E332-4F95-8BE0-A916BF0E8074}" destId="{2D6321D1-70B2-484E-9CFF-2941DA4E4FA7}" srcOrd="1" destOrd="1" presId="urn:microsoft.com/office/officeart/2005/8/layout/hProcess4"/>
    <dgm:cxn modelId="{195B901B-1ADB-4E6A-ADB0-9CF0CD1DB8F7}" type="presOf" srcId="{2E861716-A9B8-43DD-B002-7B4906DA6858}" destId="{5F0F27C6-F2E0-4B83-AE7E-2A52CABDC912}" srcOrd="0" destOrd="0" presId="urn:microsoft.com/office/officeart/2005/8/layout/hProcess4"/>
    <dgm:cxn modelId="{599337B8-7D5D-41C4-9107-48D6D1CE44D3}" srcId="{AD00E950-62C0-4BAE-B5D1-857A06BD6F74}" destId="{14922CAD-261F-45A2-AEA4-C0A561331456}" srcOrd="1" destOrd="0" parTransId="{E16A546C-0E53-4539-B4F5-BBA7AC2FDA11}" sibTransId="{3EA89326-ABD0-4F9E-83AF-6C5EA90D3AF8}"/>
    <dgm:cxn modelId="{453CBFD7-4F88-4A03-9AE4-004ABDC005B3}" type="presOf" srcId="{94CC8E36-6D29-4E90-83C9-68CAF3A2EFEF}" destId="{2DE3D826-44B8-4189-91FA-22E3396FC09D}" srcOrd="0" destOrd="2" presId="urn:microsoft.com/office/officeart/2005/8/layout/hProcess4"/>
    <dgm:cxn modelId="{42A9D539-DAC6-47EB-95E9-E3BA2D21434A}" type="presOf" srcId="{CBB8EDBE-9796-4575-8384-6C0E7C2B1F35}" destId="{5FB39F4C-587D-4207-8D53-9FD636FF00BE}" srcOrd="0" destOrd="0" presId="urn:microsoft.com/office/officeart/2005/8/layout/hProcess4"/>
    <dgm:cxn modelId="{3344A7A6-CFEC-4B1E-AC5F-6F7E9BE0F9D2}" srcId="{AD00E950-62C0-4BAE-B5D1-857A06BD6F74}" destId="{93887E9C-9730-494D-AB96-51774E90895A}" srcOrd="0" destOrd="0" parTransId="{9B82A391-FEE3-437F-94F8-D53BE2AEF72A}" sibTransId="{EBB75BCB-C778-4E6E-9EAA-522A559C2A19}"/>
    <dgm:cxn modelId="{08FE271B-18C5-40E4-80E4-3B6EEE48BB12}" type="presOf" srcId="{93887E9C-9730-494D-AB96-51774E90895A}" destId="{B2C6ABD6-FD87-499A-8BF9-0B0970A6F543}" srcOrd="1" destOrd="0" presId="urn:microsoft.com/office/officeart/2005/8/layout/hProcess4"/>
    <dgm:cxn modelId="{D650D8C4-226B-4C61-937E-7ABC0827C28D}" type="presParOf" srcId="{1707120F-5317-421F-A874-3B83202B6637}" destId="{80513788-FBC5-4D7D-953E-10CDC8F20001}" srcOrd="0" destOrd="0" presId="urn:microsoft.com/office/officeart/2005/8/layout/hProcess4"/>
    <dgm:cxn modelId="{D58A4488-EC35-40F8-B1EA-4192BB5FCE74}" type="presParOf" srcId="{1707120F-5317-421F-A874-3B83202B6637}" destId="{098EFB83-427D-4C9F-8AF4-C6B0B9A7A4D6}" srcOrd="1" destOrd="0" presId="urn:microsoft.com/office/officeart/2005/8/layout/hProcess4"/>
    <dgm:cxn modelId="{E8A0F290-A4EE-40A9-8560-A15AA51A2FD1}" type="presParOf" srcId="{1707120F-5317-421F-A874-3B83202B6637}" destId="{4FAE1332-5B0E-44A6-902F-A4BE0EFA61BB}" srcOrd="2" destOrd="0" presId="urn:microsoft.com/office/officeart/2005/8/layout/hProcess4"/>
    <dgm:cxn modelId="{92DECE55-DCDD-4244-BEDD-14A3C8F2CB0A}" type="presParOf" srcId="{4FAE1332-5B0E-44A6-902F-A4BE0EFA61BB}" destId="{86D75D6A-86A0-4199-9995-98CB52AC96E5}" srcOrd="0" destOrd="0" presId="urn:microsoft.com/office/officeart/2005/8/layout/hProcess4"/>
    <dgm:cxn modelId="{17525614-DD7F-405A-A09C-D5AA29F61D8E}" type="presParOf" srcId="{86D75D6A-86A0-4199-9995-98CB52AC96E5}" destId="{49E8CCED-18A6-4FB1-BBB8-1C46C8A0025B}" srcOrd="0" destOrd="0" presId="urn:microsoft.com/office/officeart/2005/8/layout/hProcess4"/>
    <dgm:cxn modelId="{02AD4052-AEE8-43C5-A03A-CEEB6784A944}" type="presParOf" srcId="{86D75D6A-86A0-4199-9995-98CB52AC96E5}" destId="{193EF4D0-DBDA-4535-ABD5-EBB1BC81C9E4}" srcOrd="1" destOrd="0" presId="urn:microsoft.com/office/officeart/2005/8/layout/hProcess4"/>
    <dgm:cxn modelId="{414A30A1-36AF-44A6-A5BC-80ACDCCDCB55}" type="presParOf" srcId="{86D75D6A-86A0-4199-9995-98CB52AC96E5}" destId="{B2C6ABD6-FD87-499A-8BF9-0B0970A6F543}" srcOrd="2" destOrd="0" presId="urn:microsoft.com/office/officeart/2005/8/layout/hProcess4"/>
    <dgm:cxn modelId="{534AD817-7B86-4FFD-B832-93068C64D46D}" type="presParOf" srcId="{86D75D6A-86A0-4199-9995-98CB52AC96E5}" destId="{D617D418-B575-42D5-B7F7-AB671AD6683D}" srcOrd="3" destOrd="0" presId="urn:microsoft.com/office/officeart/2005/8/layout/hProcess4"/>
    <dgm:cxn modelId="{822AEDE4-A760-46F6-A0FD-908248F16BC6}" type="presParOf" srcId="{86D75D6A-86A0-4199-9995-98CB52AC96E5}" destId="{A647A88E-E21F-4094-BC41-5E915E59C1DB}" srcOrd="4" destOrd="0" presId="urn:microsoft.com/office/officeart/2005/8/layout/hProcess4"/>
    <dgm:cxn modelId="{A53FB935-9639-46D0-B30E-3E67FD492E86}" type="presParOf" srcId="{4FAE1332-5B0E-44A6-902F-A4BE0EFA61BB}" destId="{5FB39F4C-587D-4207-8D53-9FD636FF00BE}" srcOrd="1" destOrd="0" presId="urn:microsoft.com/office/officeart/2005/8/layout/hProcess4"/>
    <dgm:cxn modelId="{769ABEC3-30B2-4C04-A555-8E541B6AAC75}" type="presParOf" srcId="{4FAE1332-5B0E-44A6-902F-A4BE0EFA61BB}" destId="{DF9A9761-AC7C-4E29-A288-4C674B9D8535}" srcOrd="2" destOrd="0" presId="urn:microsoft.com/office/officeart/2005/8/layout/hProcess4"/>
    <dgm:cxn modelId="{1EFAA06B-3B67-4477-8AF9-A418DF65F390}" type="presParOf" srcId="{DF9A9761-AC7C-4E29-A288-4C674B9D8535}" destId="{AA34913E-3C71-47D8-B180-C97AE84D2396}" srcOrd="0" destOrd="0" presId="urn:microsoft.com/office/officeart/2005/8/layout/hProcess4"/>
    <dgm:cxn modelId="{701EC144-60E1-493A-87DE-7626C62B904B}" type="presParOf" srcId="{DF9A9761-AC7C-4E29-A288-4C674B9D8535}" destId="{2DE3D826-44B8-4189-91FA-22E3396FC09D}" srcOrd="1" destOrd="0" presId="urn:microsoft.com/office/officeart/2005/8/layout/hProcess4"/>
    <dgm:cxn modelId="{4D672EB9-6C18-4D50-9601-867192010F33}" type="presParOf" srcId="{DF9A9761-AC7C-4E29-A288-4C674B9D8535}" destId="{2D6321D1-70B2-484E-9CFF-2941DA4E4FA7}" srcOrd="2" destOrd="0" presId="urn:microsoft.com/office/officeart/2005/8/layout/hProcess4"/>
    <dgm:cxn modelId="{8507A58C-1EB2-43B6-B1AD-695380D04465}" type="presParOf" srcId="{DF9A9761-AC7C-4E29-A288-4C674B9D8535}" destId="{5F0F27C6-F2E0-4B83-AE7E-2A52CABDC912}" srcOrd="3" destOrd="0" presId="urn:microsoft.com/office/officeart/2005/8/layout/hProcess4"/>
    <dgm:cxn modelId="{0DD04474-B7F0-4D01-80B1-03B46727D3B5}" type="presParOf" srcId="{DF9A9761-AC7C-4E29-A288-4C674B9D8535}" destId="{6D29532C-C79F-4160-A7A1-8501DBB8A898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13257AD-23C7-4929-AB1F-6B1FD78EAE4F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5D093F-BBDD-4CAD-809A-B82AB4097C38}">
      <dgm:prSet phldrT="[Text]"/>
      <dgm:spPr/>
      <dgm:t>
        <a:bodyPr/>
        <a:lstStyle/>
        <a:p>
          <a:r>
            <a:rPr lang="hr-HR" dirty="0" smtClean="0"/>
            <a:t>vrste</a:t>
          </a:r>
          <a:endParaRPr lang="en-US" dirty="0"/>
        </a:p>
      </dgm:t>
    </dgm:pt>
    <dgm:pt modelId="{E63CD1F3-ED4E-44C7-999F-C9F74FD8F372}" type="parTrans" cxnId="{207C214C-E197-49CA-B496-11034EEF5526}">
      <dgm:prSet/>
      <dgm:spPr/>
      <dgm:t>
        <a:bodyPr/>
        <a:lstStyle/>
        <a:p>
          <a:endParaRPr lang="en-US"/>
        </a:p>
      </dgm:t>
    </dgm:pt>
    <dgm:pt modelId="{43ACE1FC-9731-4309-85BD-EB62D70CD9D2}" type="sibTrans" cxnId="{207C214C-E197-49CA-B496-11034EEF5526}">
      <dgm:prSet/>
      <dgm:spPr/>
      <dgm:t>
        <a:bodyPr/>
        <a:lstStyle/>
        <a:p>
          <a:endParaRPr lang="en-US"/>
        </a:p>
      </dgm:t>
    </dgm:pt>
    <dgm:pt modelId="{55A4C50A-BA73-4B66-B417-0FDF7A0879CC}">
      <dgm:prSet phldrT="[Text]"/>
      <dgm:spPr/>
      <dgm:t>
        <a:bodyPr/>
        <a:lstStyle/>
        <a:p>
          <a:r>
            <a:rPr lang="hr-HR" dirty="0" smtClean="0"/>
            <a:t>INSTRUMENTALNA I VOKALNA MUZIKA</a:t>
          </a:r>
          <a:endParaRPr lang="en-US" dirty="0"/>
        </a:p>
      </dgm:t>
    </dgm:pt>
    <dgm:pt modelId="{C2CAB511-16DA-4FDC-AEE9-14284604356D}" type="parTrans" cxnId="{A7D2AAB2-9337-4A53-8265-28CD95C11E17}">
      <dgm:prSet/>
      <dgm:spPr/>
      <dgm:t>
        <a:bodyPr/>
        <a:lstStyle/>
        <a:p>
          <a:endParaRPr lang="en-US"/>
        </a:p>
      </dgm:t>
    </dgm:pt>
    <dgm:pt modelId="{5F88C600-837E-4B2F-896D-B5A9D969C766}" type="sibTrans" cxnId="{A7D2AAB2-9337-4A53-8265-28CD95C11E17}">
      <dgm:prSet/>
      <dgm:spPr/>
      <dgm:t>
        <a:bodyPr/>
        <a:lstStyle/>
        <a:p>
          <a:endParaRPr lang="en-US"/>
        </a:p>
      </dgm:t>
    </dgm:pt>
    <dgm:pt modelId="{04479B81-FE92-4D6B-8980-7E9A74D7D703}">
      <dgm:prSet phldrT="[Text]"/>
      <dgm:spPr/>
      <dgm:t>
        <a:bodyPr/>
        <a:lstStyle/>
        <a:p>
          <a:r>
            <a:rPr lang="hr-HR" dirty="0" smtClean="0"/>
            <a:t>ZVUCI IZ PRIRODE I OKLINE</a:t>
          </a:r>
          <a:endParaRPr lang="en-US" dirty="0"/>
        </a:p>
      </dgm:t>
    </dgm:pt>
    <dgm:pt modelId="{B5BA8149-7F42-47F7-BECD-DB118ABDF075}" type="parTrans" cxnId="{A3A16641-865E-4AF5-8E79-F377CD859188}">
      <dgm:prSet/>
      <dgm:spPr/>
      <dgm:t>
        <a:bodyPr/>
        <a:lstStyle/>
        <a:p>
          <a:endParaRPr lang="en-US"/>
        </a:p>
      </dgm:t>
    </dgm:pt>
    <dgm:pt modelId="{95EE09CA-6608-4A86-B1BC-E6271DB92086}" type="sibTrans" cxnId="{A3A16641-865E-4AF5-8E79-F377CD859188}">
      <dgm:prSet/>
      <dgm:spPr/>
      <dgm:t>
        <a:bodyPr/>
        <a:lstStyle/>
        <a:p>
          <a:endParaRPr lang="en-US"/>
        </a:p>
      </dgm:t>
    </dgm:pt>
    <dgm:pt modelId="{D2F3B66F-7735-4429-A7B3-1BF8BA0364E4}">
      <dgm:prSet phldrT="[Text]"/>
      <dgm:spPr/>
      <dgm:t>
        <a:bodyPr/>
        <a:lstStyle/>
        <a:p>
          <a:r>
            <a:rPr lang="hr-HR" dirty="0" smtClean="0"/>
            <a:t>metode</a:t>
          </a:r>
          <a:endParaRPr lang="en-US" dirty="0"/>
        </a:p>
      </dgm:t>
    </dgm:pt>
    <dgm:pt modelId="{AA5C8C1E-AB6F-46E3-8434-5E9A994835FE}" type="parTrans" cxnId="{29B43D8C-954B-40A9-8BD3-A6BC05842D1F}">
      <dgm:prSet/>
      <dgm:spPr/>
      <dgm:t>
        <a:bodyPr/>
        <a:lstStyle/>
        <a:p>
          <a:endParaRPr lang="en-US"/>
        </a:p>
      </dgm:t>
    </dgm:pt>
    <dgm:pt modelId="{35242945-20BD-4258-8211-C33F2A7C4EB5}" type="sibTrans" cxnId="{29B43D8C-954B-40A9-8BD3-A6BC05842D1F}">
      <dgm:prSet/>
      <dgm:spPr/>
      <dgm:t>
        <a:bodyPr/>
        <a:lstStyle/>
        <a:p>
          <a:endParaRPr lang="en-US"/>
        </a:p>
      </dgm:t>
    </dgm:pt>
    <dgm:pt modelId="{F7D0F617-FEF3-45C5-A77E-A09FAEC12A39}">
      <dgm:prSet phldrT="[Text]"/>
      <dgm:spPr/>
      <dgm:t>
        <a:bodyPr/>
        <a:lstStyle/>
        <a:p>
          <a:r>
            <a:rPr lang="hr-HR" dirty="0" smtClean="0"/>
            <a:t>DOŽIVLJANO SLUŠANJE</a:t>
          </a:r>
          <a:endParaRPr lang="en-US" dirty="0"/>
        </a:p>
      </dgm:t>
    </dgm:pt>
    <dgm:pt modelId="{2E569CB9-E06E-4F13-916D-B453D1078674}" type="parTrans" cxnId="{01FBA299-0F2D-4FDF-8FCC-9495FB6C3C37}">
      <dgm:prSet/>
      <dgm:spPr/>
      <dgm:t>
        <a:bodyPr/>
        <a:lstStyle/>
        <a:p>
          <a:endParaRPr lang="en-US"/>
        </a:p>
      </dgm:t>
    </dgm:pt>
    <dgm:pt modelId="{B73EC184-91BB-4E6A-8849-967024E830A3}" type="sibTrans" cxnId="{01FBA299-0F2D-4FDF-8FCC-9495FB6C3C37}">
      <dgm:prSet/>
      <dgm:spPr/>
      <dgm:t>
        <a:bodyPr/>
        <a:lstStyle/>
        <a:p>
          <a:endParaRPr lang="en-US"/>
        </a:p>
      </dgm:t>
    </dgm:pt>
    <dgm:pt modelId="{DE32D2A8-7FCB-4313-A6BB-00CCB0C34D68}">
      <dgm:prSet phldrT="[Text]"/>
      <dgm:spPr/>
      <dgm:t>
        <a:bodyPr/>
        <a:lstStyle/>
        <a:p>
          <a:endParaRPr lang="en-US" dirty="0"/>
        </a:p>
      </dgm:t>
    </dgm:pt>
    <dgm:pt modelId="{8F1B552E-0B1B-41CF-8E78-2AD177E4CD93}" type="parTrans" cxnId="{FF2C3C75-6558-44AF-B0B0-996695A363FB}">
      <dgm:prSet/>
      <dgm:spPr/>
      <dgm:t>
        <a:bodyPr/>
        <a:lstStyle/>
        <a:p>
          <a:endParaRPr lang="en-US"/>
        </a:p>
      </dgm:t>
    </dgm:pt>
    <dgm:pt modelId="{780866B0-8DCC-44F8-9D83-6DEA7C6FAAE9}" type="sibTrans" cxnId="{FF2C3C75-6558-44AF-B0B0-996695A363FB}">
      <dgm:prSet/>
      <dgm:spPr/>
      <dgm:t>
        <a:bodyPr/>
        <a:lstStyle/>
        <a:p>
          <a:endParaRPr lang="en-US"/>
        </a:p>
      </dgm:t>
    </dgm:pt>
    <dgm:pt modelId="{020231E7-DA02-4186-8257-B549CD844D22}">
      <dgm:prSet phldrT="[Text]"/>
      <dgm:spPr/>
      <dgm:t>
        <a:bodyPr/>
        <a:lstStyle/>
        <a:p>
          <a:r>
            <a:rPr lang="hr-HR" dirty="0" smtClean="0"/>
            <a:t>ZVUČNE SLIKE</a:t>
          </a:r>
          <a:endParaRPr lang="en-US" dirty="0"/>
        </a:p>
      </dgm:t>
    </dgm:pt>
    <dgm:pt modelId="{166B5D31-E8B6-497F-8FFF-3A961A6437C9}" type="parTrans" cxnId="{5114802F-281D-459E-90D7-5045FDBA4E3C}">
      <dgm:prSet/>
      <dgm:spPr/>
      <dgm:t>
        <a:bodyPr/>
        <a:lstStyle/>
        <a:p>
          <a:endParaRPr lang="en-US"/>
        </a:p>
      </dgm:t>
    </dgm:pt>
    <dgm:pt modelId="{37405B02-36EF-4115-951F-A7A14D93D02B}" type="sibTrans" cxnId="{5114802F-281D-459E-90D7-5045FDBA4E3C}">
      <dgm:prSet/>
      <dgm:spPr/>
      <dgm:t>
        <a:bodyPr/>
        <a:lstStyle/>
        <a:p>
          <a:endParaRPr lang="en-US"/>
        </a:p>
      </dgm:t>
    </dgm:pt>
    <dgm:pt modelId="{E5D26BE3-4C77-4AD4-A484-0BC4507D9695}">
      <dgm:prSet phldrT="[Text]"/>
      <dgm:spPr/>
      <dgm:t>
        <a:bodyPr/>
        <a:lstStyle/>
        <a:p>
          <a:r>
            <a:rPr lang="hr-HR" dirty="0" smtClean="0"/>
            <a:t>DOŽIVLJANO-ANALITIČKO SLUŠANJE</a:t>
          </a:r>
          <a:endParaRPr lang="en-US" dirty="0"/>
        </a:p>
      </dgm:t>
    </dgm:pt>
    <dgm:pt modelId="{739FC3E1-7465-4FE1-BD1A-4839B33B2D2A}" type="parTrans" cxnId="{7EFE846C-684B-49C5-B67D-24A6347028D0}">
      <dgm:prSet/>
      <dgm:spPr/>
      <dgm:t>
        <a:bodyPr/>
        <a:lstStyle/>
        <a:p>
          <a:endParaRPr lang="en-US"/>
        </a:p>
      </dgm:t>
    </dgm:pt>
    <dgm:pt modelId="{71948113-3CCF-4CCC-AD02-0A866629FE6A}" type="sibTrans" cxnId="{7EFE846C-684B-49C5-B67D-24A6347028D0}">
      <dgm:prSet/>
      <dgm:spPr/>
      <dgm:t>
        <a:bodyPr/>
        <a:lstStyle/>
        <a:p>
          <a:endParaRPr lang="en-US"/>
        </a:p>
      </dgm:t>
    </dgm:pt>
    <dgm:pt modelId="{75BCEA40-4C53-4F2F-B85E-130DABE82884}">
      <dgm:prSet phldrT="[Text]"/>
      <dgm:spPr/>
      <dgm:t>
        <a:bodyPr/>
        <a:lstStyle/>
        <a:p>
          <a:r>
            <a:rPr lang="hr-HR" dirty="0" smtClean="0"/>
            <a:t>ANALITIČKO SLUŠANJE</a:t>
          </a:r>
          <a:endParaRPr lang="en-US" dirty="0"/>
        </a:p>
      </dgm:t>
    </dgm:pt>
    <dgm:pt modelId="{4F149428-9C10-4F39-9AC2-3055E1DDBE19}" type="parTrans" cxnId="{2D711472-306F-42DB-B5DE-827FAA41E691}">
      <dgm:prSet/>
      <dgm:spPr/>
      <dgm:t>
        <a:bodyPr/>
        <a:lstStyle/>
        <a:p>
          <a:endParaRPr lang="en-US"/>
        </a:p>
      </dgm:t>
    </dgm:pt>
    <dgm:pt modelId="{830DCD66-382E-47C8-8A84-BFE2A518C735}" type="sibTrans" cxnId="{2D711472-306F-42DB-B5DE-827FAA41E691}">
      <dgm:prSet/>
      <dgm:spPr/>
      <dgm:t>
        <a:bodyPr/>
        <a:lstStyle/>
        <a:p>
          <a:endParaRPr lang="en-US"/>
        </a:p>
      </dgm:t>
    </dgm:pt>
    <dgm:pt modelId="{909D9618-5B84-41EB-B7E4-138052E4B434}" type="pres">
      <dgm:prSet presAssocID="{C13257AD-23C7-4929-AB1F-6B1FD78EAE4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449C20C-9DE5-421A-96C9-87A2A10F405D}" type="pres">
      <dgm:prSet presAssocID="{C13257AD-23C7-4929-AB1F-6B1FD78EAE4F}" presName="tSp" presStyleCnt="0"/>
      <dgm:spPr/>
    </dgm:pt>
    <dgm:pt modelId="{6BEBDFD9-4AC8-4225-ADB9-34B1CB9D7656}" type="pres">
      <dgm:prSet presAssocID="{C13257AD-23C7-4929-AB1F-6B1FD78EAE4F}" presName="bSp" presStyleCnt="0"/>
      <dgm:spPr/>
    </dgm:pt>
    <dgm:pt modelId="{6AAE5156-0968-44DB-AC20-F589548C5742}" type="pres">
      <dgm:prSet presAssocID="{C13257AD-23C7-4929-AB1F-6B1FD78EAE4F}" presName="process" presStyleCnt="0"/>
      <dgm:spPr/>
    </dgm:pt>
    <dgm:pt modelId="{901B6150-3161-4BD5-AA1B-98DA1A58319A}" type="pres">
      <dgm:prSet presAssocID="{D45D093F-BBDD-4CAD-809A-B82AB4097C38}" presName="composite1" presStyleCnt="0"/>
      <dgm:spPr/>
    </dgm:pt>
    <dgm:pt modelId="{1F3B52B1-7D3A-48ED-99BB-65821920EBD9}" type="pres">
      <dgm:prSet presAssocID="{D45D093F-BBDD-4CAD-809A-B82AB4097C38}" presName="dummyNode1" presStyleLbl="node1" presStyleIdx="0" presStyleCnt="2"/>
      <dgm:spPr/>
    </dgm:pt>
    <dgm:pt modelId="{A702E957-6AA0-4B91-8362-CCA58149D01F}" type="pres">
      <dgm:prSet presAssocID="{D45D093F-BBDD-4CAD-809A-B82AB4097C38}" presName="childNode1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2169AB-1882-4D56-B39B-ED4E1C98055D}" type="pres">
      <dgm:prSet presAssocID="{D45D093F-BBDD-4CAD-809A-B82AB4097C38}" presName="childNode1tx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F68BBB-08E9-480F-821D-BF78EA96CBCB}" type="pres">
      <dgm:prSet presAssocID="{D45D093F-BBDD-4CAD-809A-B82AB4097C38}" presName="parentNode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9ADA50-C24C-46B6-84FC-00C6826C5EFD}" type="pres">
      <dgm:prSet presAssocID="{D45D093F-BBDD-4CAD-809A-B82AB4097C38}" presName="connSite1" presStyleCnt="0"/>
      <dgm:spPr/>
    </dgm:pt>
    <dgm:pt modelId="{CE023217-9D68-48E1-A1DB-A3B81FA924EA}" type="pres">
      <dgm:prSet presAssocID="{43ACE1FC-9731-4309-85BD-EB62D70CD9D2}" presName="Name9" presStyleLbl="sibTrans2D1" presStyleIdx="0" presStyleCnt="1"/>
      <dgm:spPr/>
      <dgm:t>
        <a:bodyPr/>
        <a:lstStyle/>
        <a:p>
          <a:endParaRPr lang="en-US"/>
        </a:p>
      </dgm:t>
    </dgm:pt>
    <dgm:pt modelId="{311FEB29-BF49-4E1C-B233-4266B9C88C09}" type="pres">
      <dgm:prSet presAssocID="{D2F3B66F-7735-4429-A7B3-1BF8BA0364E4}" presName="composite2" presStyleCnt="0"/>
      <dgm:spPr/>
    </dgm:pt>
    <dgm:pt modelId="{2C2E25CF-15FA-4585-AF6D-3C90FE990767}" type="pres">
      <dgm:prSet presAssocID="{D2F3B66F-7735-4429-A7B3-1BF8BA0364E4}" presName="dummyNode2" presStyleLbl="node1" presStyleIdx="0" presStyleCnt="2"/>
      <dgm:spPr/>
    </dgm:pt>
    <dgm:pt modelId="{A47B0168-77DD-4AC5-8E06-B5E070FE4DB9}" type="pres">
      <dgm:prSet presAssocID="{D2F3B66F-7735-4429-A7B3-1BF8BA0364E4}" presName="childNode2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FAA587-E4B1-4368-ACFB-53A02396AA91}" type="pres">
      <dgm:prSet presAssocID="{D2F3B66F-7735-4429-A7B3-1BF8BA0364E4}" presName="childNode2tx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D818DC-63F9-4965-8AD8-2AA30E10662E}" type="pres">
      <dgm:prSet presAssocID="{D2F3B66F-7735-4429-A7B3-1BF8BA0364E4}" presName="parentNode2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0FE806-715D-4C1E-A2C2-6B2BC65CC353}" type="pres">
      <dgm:prSet presAssocID="{D2F3B66F-7735-4429-A7B3-1BF8BA0364E4}" presName="connSite2" presStyleCnt="0"/>
      <dgm:spPr/>
    </dgm:pt>
  </dgm:ptLst>
  <dgm:cxnLst>
    <dgm:cxn modelId="{2119D929-9637-42C8-9247-62CD058F881B}" type="presOf" srcId="{F7D0F617-FEF3-45C5-A77E-A09FAEC12A39}" destId="{A47B0168-77DD-4AC5-8E06-B5E070FE4DB9}" srcOrd="0" destOrd="0" presId="urn:microsoft.com/office/officeart/2005/8/layout/hProcess4"/>
    <dgm:cxn modelId="{104749C2-5DDD-4645-9C39-F49A65D799F9}" type="presOf" srcId="{55A4C50A-BA73-4B66-B417-0FDF7A0879CC}" destId="{802169AB-1882-4D56-B39B-ED4E1C98055D}" srcOrd="1" destOrd="0" presId="urn:microsoft.com/office/officeart/2005/8/layout/hProcess4"/>
    <dgm:cxn modelId="{F6AB75D3-783F-48B6-8182-59021969E149}" type="presOf" srcId="{020231E7-DA02-4186-8257-B549CD844D22}" destId="{A702E957-6AA0-4B91-8362-CCA58149D01F}" srcOrd="0" destOrd="2" presId="urn:microsoft.com/office/officeart/2005/8/layout/hProcess4"/>
    <dgm:cxn modelId="{29B43D8C-954B-40A9-8BD3-A6BC05842D1F}" srcId="{C13257AD-23C7-4929-AB1F-6B1FD78EAE4F}" destId="{D2F3B66F-7735-4429-A7B3-1BF8BA0364E4}" srcOrd="1" destOrd="0" parTransId="{AA5C8C1E-AB6F-46E3-8434-5E9A994835FE}" sibTransId="{35242945-20BD-4258-8211-C33F2A7C4EB5}"/>
    <dgm:cxn modelId="{DC03B3C6-7B5B-4D2E-BB9A-8E558C05639D}" type="presOf" srcId="{DE32D2A8-7FCB-4313-A6BB-00CCB0C34D68}" destId="{802169AB-1882-4D56-B39B-ED4E1C98055D}" srcOrd="1" destOrd="3" presId="urn:microsoft.com/office/officeart/2005/8/layout/hProcess4"/>
    <dgm:cxn modelId="{AA87C482-703B-4B22-955D-3C42BB19A1D3}" type="presOf" srcId="{04479B81-FE92-4D6B-8980-7E9A74D7D703}" destId="{A702E957-6AA0-4B91-8362-CCA58149D01F}" srcOrd="0" destOrd="1" presId="urn:microsoft.com/office/officeart/2005/8/layout/hProcess4"/>
    <dgm:cxn modelId="{7EFE846C-684B-49C5-B67D-24A6347028D0}" srcId="{D2F3B66F-7735-4429-A7B3-1BF8BA0364E4}" destId="{E5D26BE3-4C77-4AD4-A484-0BC4507D9695}" srcOrd="1" destOrd="0" parTransId="{739FC3E1-7465-4FE1-BD1A-4839B33B2D2A}" sibTransId="{71948113-3CCF-4CCC-AD02-0A866629FE6A}"/>
    <dgm:cxn modelId="{FF2C3C75-6558-44AF-B0B0-996695A363FB}" srcId="{D45D093F-BBDD-4CAD-809A-B82AB4097C38}" destId="{DE32D2A8-7FCB-4313-A6BB-00CCB0C34D68}" srcOrd="3" destOrd="0" parTransId="{8F1B552E-0B1B-41CF-8E78-2AD177E4CD93}" sibTransId="{780866B0-8DCC-44F8-9D83-6DEA7C6FAAE9}"/>
    <dgm:cxn modelId="{E55AC8E0-0908-4F76-8514-C4025E1E06E1}" type="presOf" srcId="{04479B81-FE92-4D6B-8980-7E9A74D7D703}" destId="{802169AB-1882-4D56-B39B-ED4E1C98055D}" srcOrd="1" destOrd="1" presId="urn:microsoft.com/office/officeart/2005/8/layout/hProcess4"/>
    <dgm:cxn modelId="{5114802F-281D-459E-90D7-5045FDBA4E3C}" srcId="{D45D093F-BBDD-4CAD-809A-B82AB4097C38}" destId="{020231E7-DA02-4186-8257-B549CD844D22}" srcOrd="2" destOrd="0" parTransId="{166B5D31-E8B6-497F-8FFF-3A961A6437C9}" sibTransId="{37405B02-36EF-4115-951F-A7A14D93D02B}"/>
    <dgm:cxn modelId="{6E675BCE-1906-4CDD-B4FA-349C4439AB99}" type="presOf" srcId="{D45D093F-BBDD-4CAD-809A-B82AB4097C38}" destId="{B0F68BBB-08E9-480F-821D-BF78EA96CBCB}" srcOrd="0" destOrd="0" presId="urn:microsoft.com/office/officeart/2005/8/layout/hProcess4"/>
    <dgm:cxn modelId="{2D711472-306F-42DB-B5DE-827FAA41E691}" srcId="{D2F3B66F-7735-4429-A7B3-1BF8BA0364E4}" destId="{75BCEA40-4C53-4F2F-B85E-130DABE82884}" srcOrd="2" destOrd="0" parTransId="{4F149428-9C10-4F39-9AC2-3055E1DDBE19}" sibTransId="{830DCD66-382E-47C8-8A84-BFE2A518C735}"/>
    <dgm:cxn modelId="{207C214C-E197-49CA-B496-11034EEF5526}" srcId="{C13257AD-23C7-4929-AB1F-6B1FD78EAE4F}" destId="{D45D093F-BBDD-4CAD-809A-B82AB4097C38}" srcOrd="0" destOrd="0" parTransId="{E63CD1F3-ED4E-44C7-999F-C9F74FD8F372}" sibTransId="{43ACE1FC-9731-4309-85BD-EB62D70CD9D2}"/>
    <dgm:cxn modelId="{15A1F7D0-E5F9-4100-BBA4-9379E094AC21}" type="presOf" srcId="{F7D0F617-FEF3-45C5-A77E-A09FAEC12A39}" destId="{D7FAA587-E4B1-4368-ACFB-53A02396AA91}" srcOrd="1" destOrd="0" presId="urn:microsoft.com/office/officeart/2005/8/layout/hProcess4"/>
    <dgm:cxn modelId="{C4A2E582-55A8-42B1-B86E-34F40957ED61}" type="presOf" srcId="{DE32D2A8-7FCB-4313-A6BB-00CCB0C34D68}" destId="{A702E957-6AA0-4B91-8362-CCA58149D01F}" srcOrd="0" destOrd="3" presId="urn:microsoft.com/office/officeart/2005/8/layout/hProcess4"/>
    <dgm:cxn modelId="{25B6D99D-317D-4005-A0B6-6561297DB679}" type="presOf" srcId="{E5D26BE3-4C77-4AD4-A484-0BC4507D9695}" destId="{A47B0168-77DD-4AC5-8E06-B5E070FE4DB9}" srcOrd="0" destOrd="1" presId="urn:microsoft.com/office/officeart/2005/8/layout/hProcess4"/>
    <dgm:cxn modelId="{95E276CA-4BF7-45B6-813A-AF4910958AE8}" type="presOf" srcId="{020231E7-DA02-4186-8257-B549CD844D22}" destId="{802169AB-1882-4D56-B39B-ED4E1C98055D}" srcOrd="1" destOrd="2" presId="urn:microsoft.com/office/officeart/2005/8/layout/hProcess4"/>
    <dgm:cxn modelId="{D0B669F4-6E70-4AC0-9E67-6422E770DBBE}" type="presOf" srcId="{75BCEA40-4C53-4F2F-B85E-130DABE82884}" destId="{D7FAA587-E4B1-4368-ACFB-53A02396AA91}" srcOrd="1" destOrd="2" presId="urn:microsoft.com/office/officeart/2005/8/layout/hProcess4"/>
    <dgm:cxn modelId="{A3A16641-865E-4AF5-8E79-F377CD859188}" srcId="{D45D093F-BBDD-4CAD-809A-B82AB4097C38}" destId="{04479B81-FE92-4D6B-8980-7E9A74D7D703}" srcOrd="1" destOrd="0" parTransId="{B5BA8149-7F42-47F7-BECD-DB118ABDF075}" sibTransId="{95EE09CA-6608-4A86-B1BC-E6271DB92086}"/>
    <dgm:cxn modelId="{416A61EE-BA2C-4150-AC6E-68DD1AC1CA2F}" type="presOf" srcId="{C13257AD-23C7-4929-AB1F-6B1FD78EAE4F}" destId="{909D9618-5B84-41EB-B7E4-138052E4B434}" srcOrd="0" destOrd="0" presId="urn:microsoft.com/office/officeart/2005/8/layout/hProcess4"/>
    <dgm:cxn modelId="{01FBA299-0F2D-4FDF-8FCC-9495FB6C3C37}" srcId="{D2F3B66F-7735-4429-A7B3-1BF8BA0364E4}" destId="{F7D0F617-FEF3-45C5-A77E-A09FAEC12A39}" srcOrd="0" destOrd="0" parTransId="{2E569CB9-E06E-4F13-916D-B453D1078674}" sibTransId="{B73EC184-91BB-4E6A-8849-967024E830A3}"/>
    <dgm:cxn modelId="{3DEA5C13-11D9-4382-A4AD-A725C70FA583}" type="presOf" srcId="{D2F3B66F-7735-4429-A7B3-1BF8BA0364E4}" destId="{2AD818DC-63F9-4965-8AD8-2AA30E10662E}" srcOrd="0" destOrd="0" presId="urn:microsoft.com/office/officeart/2005/8/layout/hProcess4"/>
    <dgm:cxn modelId="{8800528B-427C-44EE-9CCF-306C83B1A349}" type="presOf" srcId="{55A4C50A-BA73-4B66-B417-0FDF7A0879CC}" destId="{A702E957-6AA0-4B91-8362-CCA58149D01F}" srcOrd="0" destOrd="0" presId="urn:microsoft.com/office/officeart/2005/8/layout/hProcess4"/>
    <dgm:cxn modelId="{A7D2AAB2-9337-4A53-8265-28CD95C11E17}" srcId="{D45D093F-BBDD-4CAD-809A-B82AB4097C38}" destId="{55A4C50A-BA73-4B66-B417-0FDF7A0879CC}" srcOrd="0" destOrd="0" parTransId="{C2CAB511-16DA-4FDC-AEE9-14284604356D}" sibTransId="{5F88C600-837E-4B2F-896D-B5A9D969C766}"/>
    <dgm:cxn modelId="{CCBE5D41-4B41-424D-A6DB-B71C17E1A826}" type="presOf" srcId="{75BCEA40-4C53-4F2F-B85E-130DABE82884}" destId="{A47B0168-77DD-4AC5-8E06-B5E070FE4DB9}" srcOrd="0" destOrd="2" presId="urn:microsoft.com/office/officeart/2005/8/layout/hProcess4"/>
    <dgm:cxn modelId="{BC3B31E2-44D5-4CF2-A586-F41CF59E07C7}" type="presOf" srcId="{E5D26BE3-4C77-4AD4-A484-0BC4507D9695}" destId="{D7FAA587-E4B1-4368-ACFB-53A02396AA91}" srcOrd="1" destOrd="1" presId="urn:microsoft.com/office/officeart/2005/8/layout/hProcess4"/>
    <dgm:cxn modelId="{20B85D31-AC4F-411A-B7E2-5D8E89FC4401}" type="presOf" srcId="{43ACE1FC-9731-4309-85BD-EB62D70CD9D2}" destId="{CE023217-9D68-48E1-A1DB-A3B81FA924EA}" srcOrd="0" destOrd="0" presId="urn:microsoft.com/office/officeart/2005/8/layout/hProcess4"/>
    <dgm:cxn modelId="{76E515BA-A7B4-4CD7-AF4E-985776E60A81}" type="presParOf" srcId="{909D9618-5B84-41EB-B7E4-138052E4B434}" destId="{F449C20C-9DE5-421A-96C9-87A2A10F405D}" srcOrd="0" destOrd="0" presId="urn:microsoft.com/office/officeart/2005/8/layout/hProcess4"/>
    <dgm:cxn modelId="{20054671-413D-4116-BBCE-A7D2361B00E1}" type="presParOf" srcId="{909D9618-5B84-41EB-B7E4-138052E4B434}" destId="{6BEBDFD9-4AC8-4225-ADB9-34B1CB9D7656}" srcOrd="1" destOrd="0" presId="urn:microsoft.com/office/officeart/2005/8/layout/hProcess4"/>
    <dgm:cxn modelId="{B9674813-DB64-474D-8AE7-E83398AAFBFE}" type="presParOf" srcId="{909D9618-5B84-41EB-B7E4-138052E4B434}" destId="{6AAE5156-0968-44DB-AC20-F589548C5742}" srcOrd="2" destOrd="0" presId="urn:microsoft.com/office/officeart/2005/8/layout/hProcess4"/>
    <dgm:cxn modelId="{98F189B5-FF0F-4584-87A5-CE54B602A102}" type="presParOf" srcId="{6AAE5156-0968-44DB-AC20-F589548C5742}" destId="{901B6150-3161-4BD5-AA1B-98DA1A58319A}" srcOrd="0" destOrd="0" presId="urn:microsoft.com/office/officeart/2005/8/layout/hProcess4"/>
    <dgm:cxn modelId="{354EC5A6-81F0-4C8C-A1E1-D23CD1192899}" type="presParOf" srcId="{901B6150-3161-4BD5-AA1B-98DA1A58319A}" destId="{1F3B52B1-7D3A-48ED-99BB-65821920EBD9}" srcOrd="0" destOrd="0" presId="urn:microsoft.com/office/officeart/2005/8/layout/hProcess4"/>
    <dgm:cxn modelId="{FA7B88BB-FE52-4ABB-B7FC-BEA56A6F7219}" type="presParOf" srcId="{901B6150-3161-4BD5-AA1B-98DA1A58319A}" destId="{A702E957-6AA0-4B91-8362-CCA58149D01F}" srcOrd="1" destOrd="0" presId="urn:microsoft.com/office/officeart/2005/8/layout/hProcess4"/>
    <dgm:cxn modelId="{EA08BA54-1D41-45A9-90F0-E2E5DB6CC3B3}" type="presParOf" srcId="{901B6150-3161-4BD5-AA1B-98DA1A58319A}" destId="{802169AB-1882-4D56-B39B-ED4E1C98055D}" srcOrd="2" destOrd="0" presId="urn:microsoft.com/office/officeart/2005/8/layout/hProcess4"/>
    <dgm:cxn modelId="{D2C913C4-E37D-49E3-9151-42A2801C1695}" type="presParOf" srcId="{901B6150-3161-4BD5-AA1B-98DA1A58319A}" destId="{B0F68BBB-08E9-480F-821D-BF78EA96CBCB}" srcOrd="3" destOrd="0" presId="urn:microsoft.com/office/officeart/2005/8/layout/hProcess4"/>
    <dgm:cxn modelId="{2497840D-EAC6-49E8-9DBF-0A581146C4B0}" type="presParOf" srcId="{901B6150-3161-4BD5-AA1B-98DA1A58319A}" destId="{CF9ADA50-C24C-46B6-84FC-00C6826C5EFD}" srcOrd="4" destOrd="0" presId="urn:microsoft.com/office/officeart/2005/8/layout/hProcess4"/>
    <dgm:cxn modelId="{17394767-CF2E-4EEA-BC80-693854F6CB6D}" type="presParOf" srcId="{6AAE5156-0968-44DB-AC20-F589548C5742}" destId="{CE023217-9D68-48E1-A1DB-A3B81FA924EA}" srcOrd="1" destOrd="0" presId="urn:microsoft.com/office/officeart/2005/8/layout/hProcess4"/>
    <dgm:cxn modelId="{6C4397F6-88EC-4355-8463-DF89EF2E1893}" type="presParOf" srcId="{6AAE5156-0968-44DB-AC20-F589548C5742}" destId="{311FEB29-BF49-4E1C-B233-4266B9C88C09}" srcOrd="2" destOrd="0" presId="urn:microsoft.com/office/officeart/2005/8/layout/hProcess4"/>
    <dgm:cxn modelId="{49E7DD35-D02F-46C5-B305-59A1F4209A23}" type="presParOf" srcId="{311FEB29-BF49-4E1C-B233-4266B9C88C09}" destId="{2C2E25CF-15FA-4585-AF6D-3C90FE990767}" srcOrd="0" destOrd="0" presId="urn:microsoft.com/office/officeart/2005/8/layout/hProcess4"/>
    <dgm:cxn modelId="{DAF181BA-DAC5-4E64-81FE-6B00606CB37E}" type="presParOf" srcId="{311FEB29-BF49-4E1C-B233-4266B9C88C09}" destId="{A47B0168-77DD-4AC5-8E06-B5E070FE4DB9}" srcOrd="1" destOrd="0" presId="urn:microsoft.com/office/officeart/2005/8/layout/hProcess4"/>
    <dgm:cxn modelId="{2C322D72-0544-42B2-947B-823E67B28F7B}" type="presParOf" srcId="{311FEB29-BF49-4E1C-B233-4266B9C88C09}" destId="{D7FAA587-E4B1-4368-ACFB-53A02396AA91}" srcOrd="2" destOrd="0" presId="urn:microsoft.com/office/officeart/2005/8/layout/hProcess4"/>
    <dgm:cxn modelId="{179912E9-6249-4D75-999D-D703B8766817}" type="presParOf" srcId="{311FEB29-BF49-4E1C-B233-4266B9C88C09}" destId="{2AD818DC-63F9-4965-8AD8-2AA30E10662E}" srcOrd="3" destOrd="0" presId="urn:microsoft.com/office/officeart/2005/8/layout/hProcess4"/>
    <dgm:cxn modelId="{D9516EA6-6E34-45BB-89C7-BB4A7827DCEA}" type="presParOf" srcId="{311FEB29-BF49-4E1C-B233-4266B9C88C09}" destId="{780FE806-715D-4C1E-A2C2-6B2BC65CC353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84E996-ED75-46FC-9240-3136C578F035}">
      <dsp:nvSpPr>
        <dsp:cNvPr id="0" name=""/>
        <dsp:cNvSpPr/>
      </dsp:nvSpPr>
      <dsp:spPr>
        <a:xfrm>
          <a:off x="0" y="464019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6AE6B0-17CB-44A7-B714-FACD3726D3B0}">
      <dsp:nvSpPr>
        <dsp:cNvPr id="0" name=""/>
        <dsp:cNvSpPr/>
      </dsp:nvSpPr>
      <dsp:spPr>
        <a:xfrm>
          <a:off x="304800" y="6459"/>
          <a:ext cx="4267200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100" kern="1200" dirty="0" smtClean="0"/>
            <a:t>Produkcija-stvaranje</a:t>
          </a:r>
          <a:endParaRPr lang="en-US" sz="3100" kern="1200" dirty="0"/>
        </a:p>
      </dsp:txBody>
      <dsp:txXfrm>
        <a:off x="349472" y="51131"/>
        <a:ext cx="4177856" cy="825776"/>
      </dsp:txXfrm>
    </dsp:sp>
    <dsp:sp modelId="{053BBD7D-5048-4CBC-A931-93EA157696A6}">
      <dsp:nvSpPr>
        <dsp:cNvPr id="0" name=""/>
        <dsp:cNvSpPr/>
      </dsp:nvSpPr>
      <dsp:spPr>
        <a:xfrm>
          <a:off x="0" y="1870179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CDB66A-280C-4F56-A601-05BB12192D7E}">
      <dsp:nvSpPr>
        <dsp:cNvPr id="0" name=""/>
        <dsp:cNvSpPr/>
      </dsp:nvSpPr>
      <dsp:spPr>
        <a:xfrm>
          <a:off x="304800" y="1412619"/>
          <a:ext cx="4267200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100" kern="1200" dirty="0" smtClean="0"/>
            <a:t>Reprodukcija- izvođenje</a:t>
          </a:r>
          <a:endParaRPr lang="en-US" sz="3100" kern="1200" dirty="0"/>
        </a:p>
      </dsp:txBody>
      <dsp:txXfrm>
        <a:off x="349472" y="1457291"/>
        <a:ext cx="4177856" cy="825776"/>
      </dsp:txXfrm>
    </dsp:sp>
    <dsp:sp modelId="{E2C964ED-117C-4B41-9525-01415187E8EB}">
      <dsp:nvSpPr>
        <dsp:cNvPr id="0" name=""/>
        <dsp:cNvSpPr/>
      </dsp:nvSpPr>
      <dsp:spPr>
        <a:xfrm>
          <a:off x="0" y="3276340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22E4AF-3DE0-48BC-889A-69275DBB5485}">
      <dsp:nvSpPr>
        <dsp:cNvPr id="0" name=""/>
        <dsp:cNvSpPr/>
      </dsp:nvSpPr>
      <dsp:spPr>
        <a:xfrm>
          <a:off x="304800" y="2818780"/>
          <a:ext cx="4267200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100" kern="1200" dirty="0" smtClean="0"/>
            <a:t>Recepcija- slušanje</a:t>
          </a:r>
          <a:endParaRPr lang="en-US" sz="3100" kern="1200" dirty="0"/>
        </a:p>
      </dsp:txBody>
      <dsp:txXfrm>
        <a:off x="349472" y="2863452"/>
        <a:ext cx="4177856" cy="8257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616D31-043D-4ECD-A1DA-3826D18D71CF}">
      <dsp:nvSpPr>
        <dsp:cNvPr id="0" name=""/>
        <dsp:cNvSpPr/>
      </dsp:nvSpPr>
      <dsp:spPr>
        <a:xfrm>
          <a:off x="782" y="1330628"/>
          <a:ext cx="2260822" cy="18647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900" kern="1200" dirty="0" smtClean="0"/>
            <a:t>Jednoglasno i višeglasno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900" kern="1200" dirty="0" smtClean="0"/>
            <a:t>Na instrumentalnoj osnovi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900" kern="1200" dirty="0" smtClean="0"/>
            <a:t>Uz pokret i ples</a:t>
          </a:r>
          <a:endParaRPr lang="en-US" sz="1900" kern="1200" dirty="0"/>
        </a:p>
      </dsp:txBody>
      <dsp:txXfrm>
        <a:off x="43694" y="1373540"/>
        <a:ext cx="2174998" cy="1379301"/>
      </dsp:txXfrm>
    </dsp:sp>
    <dsp:sp modelId="{B4A7464E-E5B3-4D25-89CC-1C35E3239038}">
      <dsp:nvSpPr>
        <dsp:cNvPr id="0" name=""/>
        <dsp:cNvSpPr/>
      </dsp:nvSpPr>
      <dsp:spPr>
        <a:xfrm>
          <a:off x="1292967" y="1749985"/>
          <a:ext cx="2652559" cy="2652559"/>
        </a:xfrm>
        <a:prstGeom prst="leftCircularArrow">
          <a:avLst>
            <a:gd name="adj1" fmla="val 2739"/>
            <a:gd name="adj2" fmla="val 333810"/>
            <a:gd name="adj3" fmla="val 2568551"/>
            <a:gd name="adj4" fmla="val 9483719"/>
            <a:gd name="adj5" fmla="val 319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26C135-89D6-4BA3-8944-7B193CB39B34}">
      <dsp:nvSpPr>
        <dsp:cNvPr id="0" name=""/>
        <dsp:cNvSpPr/>
      </dsp:nvSpPr>
      <dsp:spPr>
        <a:xfrm>
          <a:off x="457206" y="2743201"/>
          <a:ext cx="2009619" cy="7991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700" kern="1200" dirty="0" smtClean="0"/>
            <a:t>Pjevanje</a:t>
          </a:r>
          <a:endParaRPr lang="en-US" sz="2700" kern="1200" dirty="0"/>
        </a:p>
      </dsp:txBody>
      <dsp:txXfrm>
        <a:off x="480613" y="2766608"/>
        <a:ext cx="1962805" cy="752345"/>
      </dsp:txXfrm>
    </dsp:sp>
    <dsp:sp modelId="{6C79A735-27B0-4AB0-9290-67FE61F987C9}">
      <dsp:nvSpPr>
        <dsp:cNvPr id="0" name=""/>
        <dsp:cNvSpPr/>
      </dsp:nvSpPr>
      <dsp:spPr>
        <a:xfrm>
          <a:off x="2971806" y="1371609"/>
          <a:ext cx="2260822" cy="22500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600" kern="1200" dirty="0" smtClean="0"/>
            <a:t>Instrumentalne kompozicije (kraće cjeline)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600" kern="1200" dirty="0" smtClean="0"/>
            <a:t>Pratnja pjevanju i ritmičkom izgovaranju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600" kern="1200" dirty="0" smtClean="0"/>
            <a:t>Istraživanej </a:t>
          </a:r>
          <a:r>
            <a:rPr lang="hr-HR" sz="1600" kern="1200" dirty="0" smtClean="0"/>
            <a:t>zvuka instrumentata</a:t>
          </a:r>
          <a:endParaRPr lang="en-US" sz="1600" kern="1200" dirty="0"/>
        </a:p>
      </dsp:txBody>
      <dsp:txXfrm>
        <a:off x="3023587" y="1905551"/>
        <a:ext cx="2157260" cy="1664361"/>
      </dsp:txXfrm>
    </dsp:sp>
    <dsp:sp modelId="{08A96954-6DEA-4457-95DE-1BC295100588}">
      <dsp:nvSpPr>
        <dsp:cNvPr id="0" name=""/>
        <dsp:cNvSpPr/>
      </dsp:nvSpPr>
      <dsp:spPr>
        <a:xfrm>
          <a:off x="4118708" y="198942"/>
          <a:ext cx="2736365" cy="2736365"/>
        </a:xfrm>
        <a:prstGeom prst="circularArrow">
          <a:avLst>
            <a:gd name="adj1" fmla="val 2655"/>
            <a:gd name="adj2" fmla="val 322955"/>
            <a:gd name="adj3" fmla="val 19503644"/>
            <a:gd name="adj4" fmla="val 12577621"/>
            <a:gd name="adj5" fmla="val 309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51BDB0-D179-4633-BEF4-B015DB432323}">
      <dsp:nvSpPr>
        <dsp:cNvPr id="0" name=""/>
        <dsp:cNvSpPr/>
      </dsp:nvSpPr>
      <dsp:spPr>
        <a:xfrm>
          <a:off x="3361192" y="929672"/>
          <a:ext cx="2009619" cy="7991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700" kern="1200" dirty="0" smtClean="0"/>
            <a:t>Sviranje na instrumentima</a:t>
          </a:r>
          <a:endParaRPr lang="en-US" sz="2700" kern="1200" dirty="0"/>
        </a:p>
      </dsp:txBody>
      <dsp:txXfrm>
        <a:off x="3384599" y="953079"/>
        <a:ext cx="1962805" cy="752345"/>
      </dsp:txXfrm>
    </dsp:sp>
    <dsp:sp modelId="{B2B167B5-5CC0-4422-A412-887DBA865F12}">
      <dsp:nvSpPr>
        <dsp:cNvPr id="0" name=""/>
        <dsp:cNvSpPr/>
      </dsp:nvSpPr>
      <dsp:spPr>
        <a:xfrm>
          <a:off x="5716793" y="1330628"/>
          <a:ext cx="2260822" cy="18647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2000" kern="1200" dirty="0" smtClean="0"/>
            <a:t>Ritmizacija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2000" kern="1200" dirty="0" smtClean="0"/>
            <a:t>Uz pokret i instrumentalno izvođenje</a:t>
          </a:r>
          <a:endParaRPr lang="en-US" sz="2000" kern="1200" dirty="0"/>
        </a:p>
      </dsp:txBody>
      <dsp:txXfrm>
        <a:off x="5759705" y="1373540"/>
        <a:ext cx="2174998" cy="1379301"/>
      </dsp:txXfrm>
    </dsp:sp>
    <dsp:sp modelId="{458F0E20-0221-4B2F-8827-7EB29837EC1E}">
      <dsp:nvSpPr>
        <dsp:cNvPr id="0" name=""/>
        <dsp:cNvSpPr/>
      </dsp:nvSpPr>
      <dsp:spPr>
        <a:xfrm>
          <a:off x="6219198" y="2795754"/>
          <a:ext cx="2009619" cy="7991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700" kern="1200" dirty="0" smtClean="0"/>
            <a:t>Izgovaranje ritma</a:t>
          </a:r>
          <a:endParaRPr lang="en-US" sz="2700" kern="1200" dirty="0"/>
        </a:p>
      </dsp:txBody>
      <dsp:txXfrm>
        <a:off x="6242605" y="2819161"/>
        <a:ext cx="1962805" cy="7523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3EF4D0-DBDA-4535-ABD5-EBB1BC81C9E4}">
      <dsp:nvSpPr>
        <dsp:cNvPr id="0" name=""/>
        <dsp:cNvSpPr/>
      </dsp:nvSpPr>
      <dsp:spPr>
        <a:xfrm>
          <a:off x="620156" y="1256538"/>
          <a:ext cx="2927437" cy="24145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47625" rIns="47625" bIns="476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2500" kern="1200" dirty="0" smtClean="0"/>
            <a:t>Kroz</a:t>
          </a:r>
          <a:r>
            <a:rPr lang="hr-HR" sz="2500" kern="1200" baseline="0" dirty="0" smtClean="0"/>
            <a:t> pokret i ples</a:t>
          </a:r>
          <a:endParaRPr 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2500" kern="1200" dirty="0" smtClean="0"/>
            <a:t>Likovno</a:t>
          </a:r>
          <a:endParaRPr 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2500" kern="1200" dirty="0" smtClean="0"/>
            <a:t>Verbalno </a:t>
          </a:r>
          <a:endParaRPr lang="en-US" sz="2500" kern="1200" dirty="0"/>
        </a:p>
      </dsp:txBody>
      <dsp:txXfrm>
        <a:off x="675721" y="1312103"/>
        <a:ext cx="2816307" cy="1785996"/>
      </dsp:txXfrm>
    </dsp:sp>
    <dsp:sp modelId="{5FB39F4C-587D-4207-8D53-9FD636FF00BE}">
      <dsp:nvSpPr>
        <dsp:cNvPr id="0" name=""/>
        <dsp:cNvSpPr/>
      </dsp:nvSpPr>
      <dsp:spPr>
        <a:xfrm>
          <a:off x="2288672" y="1915544"/>
          <a:ext cx="3104413" cy="3104413"/>
        </a:xfrm>
        <a:prstGeom prst="leftCircularArrow">
          <a:avLst>
            <a:gd name="adj1" fmla="val 2758"/>
            <a:gd name="adj2" fmla="val 336226"/>
            <a:gd name="adj3" fmla="val 2111737"/>
            <a:gd name="adj4" fmla="val 9024489"/>
            <a:gd name="adj5" fmla="val 321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17D418-B575-42D5-B7F7-AB671AD6683D}">
      <dsp:nvSpPr>
        <dsp:cNvPr id="0" name=""/>
        <dsp:cNvSpPr/>
      </dsp:nvSpPr>
      <dsp:spPr>
        <a:xfrm>
          <a:off x="1270697" y="3153664"/>
          <a:ext cx="2602167" cy="1034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58420" rIns="8763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4600" kern="1200" dirty="0" smtClean="0"/>
            <a:t>Uz muziku</a:t>
          </a:r>
          <a:endParaRPr lang="en-US" sz="4600" kern="1200" dirty="0"/>
        </a:p>
      </dsp:txBody>
      <dsp:txXfrm>
        <a:off x="1301005" y="3183972"/>
        <a:ext cx="2541551" cy="974180"/>
      </dsp:txXfrm>
    </dsp:sp>
    <dsp:sp modelId="{2DE3D826-44B8-4189-91FA-22E3396FC09D}">
      <dsp:nvSpPr>
        <dsp:cNvPr id="0" name=""/>
        <dsp:cNvSpPr/>
      </dsp:nvSpPr>
      <dsp:spPr>
        <a:xfrm>
          <a:off x="4280535" y="1256538"/>
          <a:ext cx="2927437" cy="24145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47625" rIns="47625" bIns="476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2500" kern="1200" dirty="0" smtClean="0"/>
            <a:t>Vokalno stvaranje</a:t>
          </a:r>
          <a:endParaRPr 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2500" kern="1200" dirty="0" smtClean="0"/>
            <a:t>Instrumentalno stvaranje</a:t>
          </a:r>
          <a:endParaRPr 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2500" kern="1200" dirty="0" smtClean="0"/>
            <a:t>Stvaralačka interpretacija</a:t>
          </a:r>
          <a:endParaRPr lang="en-US" sz="2500" kern="1200" dirty="0"/>
        </a:p>
      </dsp:txBody>
      <dsp:txXfrm>
        <a:off x="4336100" y="1829501"/>
        <a:ext cx="2816307" cy="1785996"/>
      </dsp:txXfrm>
    </dsp:sp>
    <dsp:sp modelId="{5F0F27C6-F2E0-4B83-AE7E-2A52CABDC912}">
      <dsp:nvSpPr>
        <dsp:cNvPr id="0" name=""/>
        <dsp:cNvSpPr/>
      </dsp:nvSpPr>
      <dsp:spPr>
        <a:xfrm>
          <a:off x="4931076" y="739140"/>
          <a:ext cx="2602167" cy="1034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58420" rIns="8763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4600" kern="1200" dirty="0" smtClean="0"/>
            <a:t>U muzici</a:t>
          </a:r>
          <a:endParaRPr lang="en-US" sz="4600" kern="1200" dirty="0"/>
        </a:p>
      </dsp:txBody>
      <dsp:txXfrm>
        <a:off x="4961384" y="769448"/>
        <a:ext cx="2541551" cy="9741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02E957-6AA0-4B91-8362-CCA58149D01F}">
      <dsp:nvSpPr>
        <dsp:cNvPr id="0" name=""/>
        <dsp:cNvSpPr/>
      </dsp:nvSpPr>
      <dsp:spPr>
        <a:xfrm>
          <a:off x="212953" y="1036320"/>
          <a:ext cx="2414381" cy="19913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700" kern="1200" dirty="0" smtClean="0"/>
            <a:t>INSTRUMENTALNA I VOKALNA MUZIKA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700" kern="1200" dirty="0" smtClean="0"/>
            <a:t>ZVUCI IZ PRIRODE I OKLINE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700" kern="1200" dirty="0" smtClean="0"/>
            <a:t>ZVUČNE SLIKE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kern="1200" dirty="0"/>
        </a:p>
      </dsp:txBody>
      <dsp:txXfrm>
        <a:off x="258780" y="1082147"/>
        <a:ext cx="2322727" cy="1472986"/>
      </dsp:txXfrm>
    </dsp:sp>
    <dsp:sp modelId="{CE023217-9D68-48E1-A1DB-A3B81FA924EA}">
      <dsp:nvSpPr>
        <dsp:cNvPr id="0" name=""/>
        <dsp:cNvSpPr/>
      </dsp:nvSpPr>
      <dsp:spPr>
        <a:xfrm>
          <a:off x="1598554" y="1613969"/>
          <a:ext cx="2509907" cy="2509907"/>
        </a:xfrm>
        <a:prstGeom prst="leftCircularArrow">
          <a:avLst>
            <a:gd name="adj1" fmla="val 2550"/>
            <a:gd name="adj2" fmla="val 309429"/>
            <a:gd name="adj3" fmla="val 2084940"/>
            <a:gd name="adj4" fmla="val 9024489"/>
            <a:gd name="adj5" fmla="val 297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F68BBB-08E9-480F-821D-BF78EA96CBCB}">
      <dsp:nvSpPr>
        <dsp:cNvPr id="0" name=""/>
        <dsp:cNvSpPr/>
      </dsp:nvSpPr>
      <dsp:spPr>
        <a:xfrm>
          <a:off x="749482" y="2600960"/>
          <a:ext cx="2146117" cy="8534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63500" rIns="9525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5000" kern="1200" dirty="0" smtClean="0"/>
            <a:t>vrste</a:t>
          </a:r>
          <a:endParaRPr lang="en-US" sz="5000" kern="1200" dirty="0"/>
        </a:p>
      </dsp:txBody>
      <dsp:txXfrm>
        <a:off x="774478" y="2625956"/>
        <a:ext cx="2096125" cy="803448"/>
      </dsp:txXfrm>
    </dsp:sp>
    <dsp:sp modelId="{A47B0168-77DD-4AC5-8E06-B5E070FE4DB9}">
      <dsp:nvSpPr>
        <dsp:cNvPr id="0" name=""/>
        <dsp:cNvSpPr/>
      </dsp:nvSpPr>
      <dsp:spPr>
        <a:xfrm>
          <a:off x="3200400" y="1036320"/>
          <a:ext cx="2414381" cy="19913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700" kern="1200" dirty="0" smtClean="0"/>
            <a:t>DOŽIVLJANO SLUŠANJE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700" kern="1200" dirty="0" smtClean="0"/>
            <a:t>DOŽIVLJANO-ANALITIČKO SLUŠANJE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1700" kern="1200" dirty="0" smtClean="0"/>
            <a:t>ANALITIČKO SLUŠANJE</a:t>
          </a:r>
          <a:endParaRPr lang="en-US" sz="1700" kern="1200" dirty="0"/>
        </a:p>
      </dsp:txBody>
      <dsp:txXfrm>
        <a:off x="3246227" y="1508867"/>
        <a:ext cx="2322727" cy="1472986"/>
      </dsp:txXfrm>
    </dsp:sp>
    <dsp:sp modelId="{2AD818DC-63F9-4965-8AD8-2AA30E10662E}">
      <dsp:nvSpPr>
        <dsp:cNvPr id="0" name=""/>
        <dsp:cNvSpPr/>
      </dsp:nvSpPr>
      <dsp:spPr>
        <a:xfrm>
          <a:off x="3736929" y="609600"/>
          <a:ext cx="2146117" cy="8534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63500" rIns="9525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5000" kern="1200" dirty="0" smtClean="0"/>
            <a:t>metode</a:t>
          </a:r>
          <a:endParaRPr lang="en-US" sz="5000" kern="1200" dirty="0"/>
        </a:p>
      </dsp:txBody>
      <dsp:txXfrm>
        <a:off x="3761925" y="634596"/>
        <a:ext cx="2096125" cy="8034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Muzičke aktivnosti i njihove osobine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Prof. mr Jelena Martinović Bogojević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519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r-HR" dirty="0" smtClean="0"/>
              <a:t>Muzičke aktivnosti proističu iz prirode muzike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hr-HR" sz="2800" dirty="0" smtClean="0"/>
              <a:t>Muzičku umjetnot određuje:</a:t>
            </a:r>
          </a:p>
          <a:p>
            <a:r>
              <a:rPr lang="hr-HR" sz="2800" dirty="0" smtClean="0"/>
              <a:t>Produkcija</a:t>
            </a:r>
          </a:p>
          <a:p>
            <a:r>
              <a:rPr lang="hr-HR" sz="2800" dirty="0" smtClean="0"/>
              <a:t>Reprodukcija</a:t>
            </a:r>
          </a:p>
          <a:p>
            <a:r>
              <a:rPr lang="hr-HR" sz="2800" dirty="0" smtClean="0"/>
              <a:t>Recepcija</a:t>
            </a:r>
          </a:p>
          <a:p>
            <a:pPr marL="0" indent="0">
              <a:buNone/>
            </a:pPr>
            <a:r>
              <a:rPr lang="hr-HR" sz="2800" dirty="0" smtClean="0"/>
              <a:t>Sve ih povezuje kreativnost kao temeljna aktivnost u umjetnosti (Oblak, 1995).</a:t>
            </a:r>
          </a:p>
          <a:p>
            <a:pPr marL="0" indent="0">
              <a:buNone/>
            </a:pPr>
            <a:r>
              <a:rPr lang="hr-HR" sz="2800" dirty="0" smtClean="0"/>
              <a:t>Iz ovih karakteristika muzičke umjetnosti, proizilaze i tri aktovnosti kroz koje </a:t>
            </a:r>
            <a:r>
              <a:rPr lang="hr-HR" sz="2800" dirty="0" smtClean="0"/>
              <a:t>u </a:t>
            </a:r>
            <a:r>
              <a:rPr lang="hr-HR" sz="2800" dirty="0" smtClean="0"/>
              <a:t>nastavi djetetu pružamo muzičko iskustvo, kroz koje razvijamo njegove vještine i znanja. </a:t>
            </a:r>
          </a:p>
          <a:p>
            <a:pPr marL="0" indent="0">
              <a:buNone/>
            </a:pPr>
            <a:endParaRPr lang="hr-HR" sz="2800" dirty="0" smtClean="0"/>
          </a:p>
        </p:txBody>
      </p:sp>
    </p:spTree>
    <p:extLst>
      <p:ext uri="{BB962C8B-B14F-4D97-AF65-F5344CB8AC3E}">
        <p14:creationId xmlns:p14="http://schemas.microsoft.com/office/powerpoint/2010/main" val="2680549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79453981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88305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Prožimanje aktivnosti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U nastavom perocesu zasnovanom na aktivnoj nastavi, gdje je učenik u središtu zbivanja, sve tri aktivnosti se prožimaju vodeći ka ostvarenju cilja učenja, odnosno, kroz same ciljeve vodeći do ISHODA UČENJA.</a:t>
            </a:r>
          </a:p>
          <a:p>
            <a:r>
              <a:rPr lang="hr-HR" dirty="0" smtClean="0"/>
              <a:t>Za stimulaciju aktivnosti je neophodan i ambijent, podsticajan i inspirativan.</a:t>
            </a:r>
          </a:p>
          <a:p>
            <a:r>
              <a:rPr lang="hr-HR" dirty="0" smtClean="0"/>
              <a:t>Nastavnik, kao </a:t>
            </a:r>
            <a:r>
              <a:rPr lang="hr-HR" dirty="0" smtClean="0"/>
              <a:t>kreator </a:t>
            </a:r>
            <a:r>
              <a:rPr lang="hr-HR" dirty="0" smtClean="0"/>
              <a:t>časa i njegov realizator, konstantno mora pokretati ove tri aktivnosti. Često se one odvijaju i u sprezi učenik-nastavnik, što utiče i na stepen obostrane motivacije.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56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IZVOĐENJE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r-HR" dirty="0" smtClean="0"/>
              <a:t>Izvođenje u nastavi muzike čine:</a:t>
            </a:r>
          </a:p>
          <a:p>
            <a:r>
              <a:rPr lang="hr-HR" dirty="0" smtClean="0"/>
              <a:t>Pjevanje</a:t>
            </a:r>
          </a:p>
          <a:p>
            <a:r>
              <a:rPr lang="hr-HR" dirty="0" smtClean="0"/>
              <a:t>Sviranje na instrumentima</a:t>
            </a:r>
          </a:p>
          <a:p>
            <a:r>
              <a:rPr lang="hr-HR" dirty="0" smtClean="0"/>
              <a:t>Ritmičko izražavanje</a:t>
            </a:r>
          </a:p>
          <a:p>
            <a:endParaRPr lang="hr-H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771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IZVOĐENJE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24617106"/>
              </p:ext>
            </p:extLst>
          </p:nvPr>
        </p:nvGraphicFramePr>
        <p:xfrm>
          <a:off x="3810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3540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STVARANJE</a:t>
            </a:r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848688103"/>
              </p:ext>
            </p:extLst>
          </p:nvPr>
        </p:nvGraphicFramePr>
        <p:xfrm>
          <a:off x="533400" y="1397000"/>
          <a:ext cx="815340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9978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SLUŠANJE MUZIKE</a:t>
            </a:r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98603880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32890400"/>
      </p:ext>
    </p:extLst>
  </p:cSld>
  <p:clrMapOvr>
    <a:masterClrMapping/>
  </p:clrMapOvr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26</TotalTime>
  <Words>241</Words>
  <Application>Microsoft Office PowerPoint</Application>
  <PresentationFormat>On-screen Show (4:3)</PresentationFormat>
  <Paragraphs>51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Tw Cen MT</vt:lpstr>
      <vt:lpstr>Thatch</vt:lpstr>
      <vt:lpstr>Muzičke aktivnosti i njihove osobine</vt:lpstr>
      <vt:lpstr>Muzičke aktivnosti proističu iz prirode muzike</vt:lpstr>
      <vt:lpstr>PowerPoint Presentation</vt:lpstr>
      <vt:lpstr>Prožimanje aktivnosti</vt:lpstr>
      <vt:lpstr>IZVOĐENJE</vt:lpstr>
      <vt:lpstr>IZVOĐENJE</vt:lpstr>
      <vt:lpstr>STVARANJE</vt:lpstr>
      <vt:lpstr>SLUŠANJE MUZIKE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Muzičke aktivnosti i njihove osobine</dc:title>
  <dc:creator>acer</dc:creator>
  <cp:lastModifiedBy>acer</cp:lastModifiedBy>
  <cp:revision>7</cp:revision>
  <dcterms:created xsi:type="dcterms:W3CDTF">2006-08-16T00:00:00Z</dcterms:created>
  <dcterms:modified xsi:type="dcterms:W3CDTF">2018-12-06T16:39:20Z</dcterms:modified>
</cp:coreProperties>
</file>