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6" r:id="rId3"/>
    <p:sldId id="267" r:id="rId4"/>
    <p:sldId id="268" r:id="rId5"/>
    <p:sldId id="269" r:id="rId6"/>
    <p:sldId id="265" r:id="rId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1"/>
    <p:restoredTop sz="93275"/>
  </p:normalViewPr>
  <p:slideViewPr>
    <p:cSldViewPr>
      <p:cViewPr varScale="1">
        <p:scale>
          <a:sx n="107" d="100"/>
          <a:sy n="107" d="100"/>
        </p:scale>
        <p:origin x="166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B1420-EF6B-8F40-B9A7-5DE86F64195F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AC59-6231-934B-BA89-A43BA1EBE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11/24/2023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11/24/2023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4536504" cy="2952328"/>
          </a:xfrm>
        </p:spPr>
        <p:txBody>
          <a:bodyPr>
            <a:normAutofit/>
          </a:bodyPr>
          <a:lstStyle/>
          <a:p>
            <a:pPr algn="r"/>
            <a:r>
              <a:rPr lang="sr-Latn-ME" altLang="en-US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Normativna teorija</a:t>
            </a:r>
            <a:endParaRPr lang="en-GB" alt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5616" y="4772372"/>
            <a:ext cx="4320480" cy="769640"/>
          </a:xfrm>
        </p:spPr>
        <p:txBody>
          <a:bodyPr>
            <a:normAutofit/>
          </a:bodyPr>
          <a:lstStyle/>
          <a:p>
            <a:r>
              <a:rPr lang="en-US" altLang="en-US" dirty="0"/>
              <a:t>Osmo </a:t>
            </a:r>
            <a:r>
              <a:rPr lang="en-US" altLang="en-US" dirty="0" err="1"/>
              <a:t>predavanje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D24F8-C260-1EC8-6765-B2810F80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AEB42-2C0B-172B-FF0C-D3B1C1954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ME" dirty="0"/>
              <a:t>Logički pozitivizam vs. Politička filozofija</a:t>
            </a:r>
          </a:p>
          <a:p>
            <a:r>
              <a:rPr lang="sr-Latn-ME" dirty="0"/>
              <a:t>Hume – vrijednosti (znanje ili konvencija)?</a:t>
            </a:r>
          </a:p>
          <a:p>
            <a:endParaRPr lang="sr-Latn-ME" dirty="0"/>
          </a:p>
          <a:p>
            <a:r>
              <a:rPr lang="sr-Latn-ME" dirty="0"/>
              <a:t>Ayer - Platon – prikaz i esencija.</a:t>
            </a:r>
          </a:p>
          <a:p>
            <a:r>
              <a:rPr lang="sr-Latn-ME" b="1" i="1" dirty="0">
                <a:solidFill>
                  <a:srgbClr val="7030A0"/>
                </a:solidFill>
              </a:rPr>
              <a:t>Kritika:</a:t>
            </a:r>
            <a:r>
              <a:rPr lang="sr-Latn-ME" dirty="0"/>
              <a:t> tvrdnje o vrijednostima nemaju status naučnog znanja – osjećaj, ne racionalni argument.</a:t>
            </a:r>
          </a:p>
          <a:p>
            <a:r>
              <a:rPr lang="sr-Latn-ME" b="1" i="1" dirty="0">
                <a:solidFill>
                  <a:srgbClr val="7030A0"/>
                </a:solidFill>
              </a:rPr>
              <a:t>Prostor:</a:t>
            </a:r>
            <a:r>
              <a:rPr lang="sr-Latn-ME" dirty="0"/>
              <a:t> Koncepti, logičke karakteristike i veze sa drugim konceptima.</a:t>
            </a:r>
          </a:p>
          <a:p>
            <a:endParaRPr lang="sr-Latn-ME" dirty="0"/>
          </a:p>
          <a:p>
            <a:r>
              <a:rPr lang="sr-Latn-ME" b="1" i="1" dirty="0">
                <a:solidFill>
                  <a:srgbClr val="7030A0"/>
                </a:solidFill>
              </a:rPr>
              <a:t>Primjer:</a:t>
            </a:r>
            <a:r>
              <a:rPr lang="sr-Latn-ME" dirty="0"/>
              <a:t> Weldon – država, autoritet, sloboda – esencijalno značenje izvan našeg empirijskog iskustva?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260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7671D-011A-34B4-B13A-DF2158F34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9C001-B847-106D-CEA4-AC1E2DCA4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ME" dirty="0"/>
              <a:t>Interpretativizam i logički pozitivizam</a:t>
            </a:r>
          </a:p>
          <a:p>
            <a:r>
              <a:rPr lang="sr-Latn-ME" dirty="0"/>
              <a:t>Vitgenštajnt (1972) – jezič čini svijet oko nas saznajnim.</a:t>
            </a:r>
          </a:p>
          <a:p>
            <a:r>
              <a:rPr lang="sr-Latn-ME" dirty="0"/>
              <a:t>Winch – jezik ne prethodni iskustvu, već ga oblikuje.</a:t>
            </a:r>
          </a:p>
          <a:p>
            <a:r>
              <a:rPr lang="sr-Latn-ME" dirty="0"/>
              <a:t>Ako je ta premisa tačna – onda su to pitanja filozofske prirode.</a:t>
            </a:r>
          </a:p>
          <a:p>
            <a:r>
              <a:rPr lang="sr-Latn-ME" dirty="0"/>
              <a:t>Prelazak sa kauzalnog objašnjenja na interpretaciju.</a:t>
            </a:r>
          </a:p>
          <a:p>
            <a:r>
              <a:rPr lang="sr-Latn-ME" b="1" i="1" dirty="0">
                <a:solidFill>
                  <a:srgbClr val="7030A0"/>
                </a:solidFill>
              </a:rPr>
              <a:t>Metafizika?</a:t>
            </a:r>
            <a:endParaRPr lang="en-US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6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957E9-1AC0-35FF-0ACF-62561FF60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4A146-2BD9-A6F3-52E8-9E4991273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ME" dirty="0"/>
              <a:t>Logički pozitivizam i kritička teorija</a:t>
            </a:r>
          </a:p>
          <a:p>
            <a:r>
              <a:rPr lang="sr-Latn-ME" dirty="0"/>
              <a:t>Vuče korijene is marksizma (dijalektika)</a:t>
            </a:r>
          </a:p>
          <a:p>
            <a:r>
              <a:rPr lang="sr-Latn-ME" dirty="0"/>
              <a:t>Društveni procesi i rezultatne tih procesa – nisu etička pitanja.</a:t>
            </a:r>
          </a:p>
          <a:p>
            <a:r>
              <a:rPr lang="sr-Latn-ME" dirty="0"/>
              <a:t>Habermas - racionalnost o principima, centralnim za našu ljudskost.</a:t>
            </a:r>
          </a:p>
          <a:p>
            <a:r>
              <a:rPr lang="sr-Latn-ME" dirty="0"/>
              <a:t>Jezik – komunikacija („idealna govorna situacija“)</a:t>
            </a:r>
          </a:p>
          <a:p>
            <a:r>
              <a:rPr lang="sr-Latn-ME" b="1" i="1" dirty="0">
                <a:solidFill>
                  <a:srgbClr val="7030A0"/>
                </a:solidFill>
              </a:rPr>
              <a:t>Sistematske distorzije </a:t>
            </a:r>
            <a:r>
              <a:rPr lang="sr-Latn-ME" dirty="0"/>
              <a:t>– artikulacija političkih principa i moralnih normi</a:t>
            </a:r>
          </a:p>
          <a:p>
            <a:r>
              <a:rPr lang="sr-Latn-ME" b="1" i="1" dirty="0">
                <a:solidFill>
                  <a:srgbClr val="7030A0"/>
                </a:solidFill>
              </a:rPr>
              <a:t>Primjer:</a:t>
            </a:r>
            <a:r>
              <a:rPr lang="sr-Latn-ME" b="1" i="1" dirty="0"/>
              <a:t> </a:t>
            </a:r>
            <a:r>
              <a:rPr lang="sr-Latn-ME" dirty="0"/>
              <a:t>koncepcija politički autoriter – represija i isključenost?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76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526F0-4914-C665-A54C-EEDF231EA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72E2B-9532-8AAB-4216-82C05847D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Logički pozitivizam i deontološka teorija</a:t>
            </a:r>
          </a:p>
          <a:p>
            <a:r>
              <a:rPr lang="sr-Latn-ME" dirty="0"/>
              <a:t>Univerzalni etički princip nezavistan od konteksta</a:t>
            </a:r>
          </a:p>
          <a:p>
            <a:r>
              <a:rPr lang="sr-Latn-ME" dirty="0"/>
              <a:t>Berlin – vrijednosni pluralizam (npr. </a:t>
            </a:r>
            <a:r>
              <a:rPr lang="sr-Latn-ME" i="1" dirty="0"/>
              <a:t>Šta je pravda?</a:t>
            </a:r>
            <a:r>
              <a:rPr lang="sr-Latn-ME" dirty="0"/>
              <a:t>)</a:t>
            </a:r>
          </a:p>
          <a:p>
            <a:r>
              <a:rPr lang="sr-Latn-ME" dirty="0"/>
              <a:t>Rawls – Theory of Justice (Teorija pravde)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83843-C426-C7F8-83B5-BECE7F64E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3DFFD-1F6C-21B4-D6E5-03CD3A566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dirty="0"/>
          </a:p>
          <a:p>
            <a:endParaRPr lang="sr-Latn-ME" dirty="0"/>
          </a:p>
          <a:p>
            <a:pPr algn="ctr"/>
            <a:r>
              <a:rPr lang="sr-Latn-ME" dirty="0"/>
              <a:t>Hvala!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98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214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Corbel</vt:lpstr>
      <vt:lpstr>Office Theme</vt:lpstr>
      <vt:lpstr>Normativna teorija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76</cp:revision>
  <dcterms:created xsi:type="dcterms:W3CDTF">2017-09-19T11:46:54Z</dcterms:created>
  <dcterms:modified xsi:type="dcterms:W3CDTF">2023-11-24T12:06:41Z</dcterms:modified>
</cp:coreProperties>
</file>