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65" r:id="rId3"/>
    <p:sldId id="266" r:id="rId4"/>
    <p:sldId id="272" r:id="rId5"/>
    <p:sldId id="271" r:id="rId6"/>
    <p:sldId id="267" r:id="rId7"/>
    <p:sldId id="268" r:id="rId8"/>
    <p:sldId id="269" r:id="rId9"/>
    <p:sldId id="270" r:id="rId10"/>
    <p:sldId id="273" r:id="rId11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550"/>
  </p:normalViewPr>
  <p:slideViewPr>
    <p:cSldViewPr>
      <p:cViewPr varScale="1">
        <p:scale>
          <a:sx n="104" d="100"/>
          <a:sy n="104" d="100"/>
        </p:scale>
        <p:origin x="18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D7321-9BBA-4A09-BC3E-4E7FFAC6F602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ECCCF-F6B9-4307-9F28-700E2033B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10/27/2023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E64D-9C05-5E41-A3F4-233926A2D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 rtlCol="0"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Metodologija političkih nauka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Teorija racionalnog izbora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3. predavanje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4810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219C4-8442-24CD-0B6D-57B2CD93F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74563-38C4-09E2-CA23-85D8D6641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dirty="0">
                <a:solidFill>
                  <a:schemeClr val="accent4"/>
                </a:solidFill>
              </a:rPr>
              <a:t>Političke nauke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Preferencije nisu uračunate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Tautološki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Induktivni post-hoc pristup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6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3056C-E858-6271-CC17-2A340CCCD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Racionalni izbor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FE11E-0147-6F8C-B6F5-849E45E69D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Dio bihejvioralne revolucije 50-tih godina</a:t>
            </a:r>
          </a:p>
          <a:p>
            <a:r>
              <a:rPr lang="sr-Latn-ME" dirty="0"/>
              <a:t>Antony Downs (1957) – Ekonomic theory of Democracy</a:t>
            </a:r>
          </a:p>
          <a:p>
            <a:r>
              <a:rPr lang="sr-Latn-ME" i="1" dirty="0">
                <a:solidFill>
                  <a:schemeClr val="accent4"/>
                </a:solidFill>
              </a:rPr>
              <a:t>Ljudi djeluju na način koji će im donijeti najveću vrijednost</a:t>
            </a:r>
          </a:p>
          <a:p>
            <a:r>
              <a:rPr lang="sr-Latn-ME" dirty="0"/>
              <a:t>Olson (1964) – nije uvijek tako (zaštita životne sredine)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81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02DD-75D3-C909-5B3E-3A5A463B6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Racionalni izbor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30D53-30F4-7B28-93D7-6E419ACCB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Teorija igara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Zero-sum/non-zero sum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Kooperativne/nekooperativne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Simetrične/asimetrične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...</a:t>
            </a:r>
          </a:p>
          <a:p>
            <a:r>
              <a:rPr lang="sr-Latn-ME" dirty="0"/>
              <a:t>Primjena u normativnoj teoriji? John Rawls Teorija pravde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22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game&#10;&#10;Description automatically generated">
            <a:extLst>
              <a:ext uri="{FF2B5EF4-FFF2-40B4-BE49-F238E27FC236}">
                <a16:creationId xmlns:a16="http://schemas.microsoft.com/office/drawing/2014/main" id="{021B4635-F139-BEC0-A005-BBB3BED31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72" y="643466"/>
            <a:ext cx="762545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80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779C2-AB2E-A339-6310-51296C417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row of men in orange and green uniforms&#10;&#10;Description automatically generated">
            <a:extLst>
              <a:ext uri="{FF2B5EF4-FFF2-40B4-BE49-F238E27FC236}">
                <a16:creationId xmlns:a16="http://schemas.microsoft.com/office/drawing/2014/main" id="{F5BCE0CB-2D6A-BB20-8662-200A6C6445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120" y="2205038"/>
            <a:ext cx="5967760" cy="3921125"/>
          </a:xfrm>
        </p:spPr>
      </p:pic>
    </p:spTree>
    <p:extLst>
      <p:ext uri="{BB962C8B-B14F-4D97-AF65-F5344CB8AC3E}">
        <p14:creationId xmlns:p14="http://schemas.microsoft.com/office/powerpoint/2010/main" val="326353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088D1-63E7-9ED4-4712-3F9FAD181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Pretpostavke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0E789-8C89-978E-01F5-6406A761D2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ME" dirty="0"/>
              <a:t>Ključna motivacija – lični interes</a:t>
            </a:r>
          </a:p>
          <a:p>
            <a:r>
              <a:rPr lang="sr-Latn-ME" dirty="0"/>
              <a:t>Racionalan akter</a:t>
            </a:r>
          </a:p>
          <a:p>
            <a:r>
              <a:rPr lang="sr-Latn-ME" dirty="0"/>
              <a:t>Stabilne tranzitivne preference</a:t>
            </a:r>
          </a:p>
          <a:p>
            <a:r>
              <a:rPr lang="sr-Latn-ME" dirty="0"/>
              <a:t>Rangiranje strategija i predvidljivost rezultata (konstanta interakcije?)</a:t>
            </a:r>
          </a:p>
          <a:p>
            <a:r>
              <a:rPr lang="sr-Latn-ME" i="1" dirty="0">
                <a:solidFill>
                  <a:schemeClr val="accent4"/>
                </a:solidFill>
              </a:rPr>
              <a:t>Informacije?</a:t>
            </a:r>
          </a:p>
          <a:p>
            <a:r>
              <a:rPr lang="sr-Latn-ME" dirty="0"/>
              <a:t>Empirijski individualizam</a:t>
            </a:r>
          </a:p>
          <a:p>
            <a:endParaRPr lang="sr-Latn-M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46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6CC10-200C-6E03-0C0B-6B69125A3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C239F-31FD-A661-0E50-D16530800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dirty="0">
                <a:solidFill>
                  <a:schemeClr val="accent4"/>
                </a:solidFill>
              </a:rPr>
              <a:t>Ograničena racionalnost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Šta je uopšte racionalnost? (mnoštvo ekvilibrijuma)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Koliko su pojedinci zaista racionalni? – </a:t>
            </a:r>
            <a:r>
              <a:rPr lang="sr-Latn-ME" i="1" dirty="0">
                <a:solidFill>
                  <a:schemeClr val="accent4"/>
                </a:solidFill>
              </a:rPr>
              <a:t>mentalne heuristike</a:t>
            </a:r>
          </a:p>
          <a:p>
            <a:endParaRPr lang="sr-Latn-ME" dirty="0"/>
          </a:p>
        </p:txBody>
      </p:sp>
    </p:spTree>
    <p:extLst>
      <p:ext uri="{BB962C8B-B14F-4D97-AF65-F5344CB8AC3E}">
        <p14:creationId xmlns:p14="http://schemas.microsoft.com/office/powerpoint/2010/main" val="2860991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34F88-F299-509C-E814-A8DF2FE61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507BF-42BF-B697-CC46-126D08E5D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ME" b="1" dirty="0">
                <a:solidFill>
                  <a:schemeClr val="accent4"/>
                </a:solidFill>
              </a:rPr>
              <a:t>Sociološke kritike</a:t>
            </a:r>
          </a:p>
          <a:p>
            <a:r>
              <a:rPr lang="sr-Latn-ME" dirty="0"/>
              <a:t>Ponašanje je posledica društvenih struktura</a:t>
            </a:r>
          </a:p>
          <a:p>
            <a:r>
              <a:rPr lang="sr-Latn-ME" dirty="0"/>
              <a:t>Norme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Konvencionalne forme ponašanja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Uticajne kad je povinovanje jeftino</a:t>
            </a:r>
          </a:p>
          <a:p>
            <a:r>
              <a:rPr lang="sr-Latn-ME" dirty="0"/>
              <a:t>Ideologije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Akcija je racionalna ili ne samo u odnosu na sistem značenja</a:t>
            </a:r>
          </a:p>
          <a:p>
            <a:r>
              <a:rPr lang="sr-Latn-ME" dirty="0"/>
              <a:t>Pravila i konvencije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406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07E8D-4336-C442-BB43-662BD12DC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13C02-2ED2-DCF9-93E2-957BCDD66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ME" b="1" dirty="0">
                <a:solidFill>
                  <a:schemeClr val="accent4"/>
                </a:solidFill>
              </a:rPr>
              <a:t>Psihološke kritike</a:t>
            </a:r>
          </a:p>
          <a:p>
            <a:r>
              <a:rPr lang="sr-Latn-ME" dirty="0"/>
              <a:t>Ljudi nisu nužno vođeni ličnim interesom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Osveta, zavist, ljubomora, altruizam (</a:t>
            </a:r>
            <a:r>
              <a:rPr lang="sr-Latn-ME" i="1" dirty="0">
                <a:solidFill>
                  <a:schemeClr val="accent4"/>
                </a:solidFill>
              </a:rPr>
              <a:t>npr. egotropska vs. sociotropska motivacija</a:t>
            </a:r>
            <a:r>
              <a:rPr lang="sr-Latn-ME" dirty="0"/>
              <a:t>)...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Način obrade informacija nije neutralan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Racionalno pristupanje zavisi od frejminga problema – teorija prospekta</a:t>
            </a:r>
          </a:p>
          <a:p>
            <a:r>
              <a:rPr lang="sr-Latn-ME" i="1" dirty="0"/>
              <a:t>Vrijednost (utility)?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47711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203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Wingdings</vt:lpstr>
      <vt:lpstr>Wingdings 2</vt:lpstr>
      <vt:lpstr>Office Theme</vt:lpstr>
      <vt:lpstr>Metodologija političkih nauka</vt:lpstr>
      <vt:lpstr>Racionalni izbor</vt:lpstr>
      <vt:lpstr>Racionalni izbor</vt:lpstr>
      <vt:lpstr>PowerPoint Presentation</vt:lpstr>
      <vt:lpstr>PowerPoint Presentation</vt:lpstr>
      <vt:lpstr>Pretpostavke</vt:lpstr>
      <vt:lpstr>Kritike</vt:lpstr>
      <vt:lpstr>Kritike</vt:lpstr>
      <vt:lpstr>Kritike</vt:lpstr>
      <vt:lpstr>Kritike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53</cp:revision>
  <dcterms:created xsi:type="dcterms:W3CDTF">2017-09-19T11:46:54Z</dcterms:created>
  <dcterms:modified xsi:type="dcterms:W3CDTF">2023-10-27T11:42:54Z</dcterms:modified>
</cp:coreProperties>
</file>