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64" r:id="rId2"/>
    <p:sldId id="265" r:id="rId3"/>
    <p:sldId id="260" r:id="rId4"/>
    <p:sldId id="278" r:id="rId5"/>
    <p:sldId id="290" r:id="rId6"/>
    <p:sldId id="266" r:id="rId7"/>
    <p:sldId id="267" r:id="rId8"/>
    <p:sldId id="293" r:id="rId9"/>
    <p:sldId id="268" r:id="rId10"/>
    <p:sldId id="269" r:id="rId11"/>
    <p:sldId id="270" r:id="rId12"/>
    <p:sldId id="291" r:id="rId13"/>
    <p:sldId id="271" r:id="rId14"/>
    <p:sldId id="272" r:id="rId15"/>
    <p:sldId id="273" r:id="rId16"/>
    <p:sldId id="274" r:id="rId17"/>
    <p:sldId id="294" r:id="rId18"/>
    <p:sldId id="296" r:id="rId19"/>
    <p:sldId id="292" r:id="rId20"/>
    <p:sldId id="297" r:id="rId21"/>
    <p:sldId id="295" r:id="rId22"/>
    <p:sldId id="258" r:id="rId23"/>
    <p:sldId id="259" r:id="rId24"/>
    <p:sldId id="302" r:id="rId25"/>
    <p:sldId id="301" r:id="rId26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5"/>
    <p:restoredTop sz="94550"/>
  </p:normalViewPr>
  <p:slideViewPr>
    <p:cSldViewPr>
      <p:cViewPr varScale="1">
        <p:scale>
          <a:sx n="108" d="100"/>
          <a:sy n="108" d="100"/>
        </p:scale>
        <p:origin x="171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0C2C41-E6B0-48B6-B19A-BFA60F4B87F0}" type="doc">
      <dgm:prSet loTypeId="urn:microsoft.com/office/officeart/2005/8/layout/pyramid1" loCatId="pyramid" qsTypeId="urn:microsoft.com/office/officeart/2005/8/quickstyle/simple1" qsCatId="simple" csTypeId="urn:microsoft.com/office/officeart/2005/8/colors/accent1_3" csCatId="accent1" phldr="1"/>
      <dgm:spPr/>
    </dgm:pt>
    <dgm:pt modelId="{65161F1C-518C-43B6-83C7-8B7A08F5FACE}">
      <dgm:prSet phldrT="[Text]"/>
      <dgm:spPr/>
      <dgm:t>
        <a:bodyPr/>
        <a:lstStyle/>
        <a:p>
          <a:r>
            <a:rPr lang="bs-Latn-BA" dirty="0"/>
            <a:t>Pojmovi </a:t>
          </a:r>
          <a:endParaRPr lang="en-US" dirty="0"/>
        </a:p>
      </dgm:t>
    </dgm:pt>
    <dgm:pt modelId="{9D2B5542-21E5-4B66-A4D5-B4C7390B0CBD}" type="parTrans" cxnId="{9AF1FB98-8CBB-4B4E-9451-578C69C9BE87}">
      <dgm:prSet/>
      <dgm:spPr/>
      <dgm:t>
        <a:bodyPr/>
        <a:lstStyle/>
        <a:p>
          <a:endParaRPr lang="en-US"/>
        </a:p>
      </dgm:t>
    </dgm:pt>
    <dgm:pt modelId="{5F9716C6-26CF-48E3-906D-D0F850F1F2F6}" type="sibTrans" cxnId="{9AF1FB98-8CBB-4B4E-9451-578C69C9BE87}">
      <dgm:prSet/>
      <dgm:spPr/>
      <dgm:t>
        <a:bodyPr/>
        <a:lstStyle/>
        <a:p>
          <a:endParaRPr lang="en-US"/>
        </a:p>
      </dgm:t>
    </dgm:pt>
    <dgm:pt modelId="{D824472E-21FF-4225-BA2B-274F6C2BE0DB}">
      <dgm:prSet phldrT="[Text]"/>
      <dgm:spPr/>
      <dgm:t>
        <a:bodyPr/>
        <a:lstStyle/>
        <a:p>
          <a:r>
            <a:rPr lang="bs-Latn-BA" dirty="0"/>
            <a:t>Modeli </a:t>
          </a:r>
          <a:endParaRPr lang="en-US" dirty="0"/>
        </a:p>
      </dgm:t>
    </dgm:pt>
    <dgm:pt modelId="{B4937804-8292-4CBD-8C6B-7FAB8EEFFDF9}" type="parTrans" cxnId="{553CBAB8-FC5E-438A-AAF5-1542E8144527}">
      <dgm:prSet/>
      <dgm:spPr/>
      <dgm:t>
        <a:bodyPr/>
        <a:lstStyle/>
        <a:p>
          <a:endParaRPr lang="en-US"/>
        </a:p>
      </dgm:t>
    </dgm:pt>
    <dgm:pt modelId="{859BE864-2D22-42AC-A9FC-645BA8E9E6D5}" type="sibTrans" cxnId="{553CBAB8-FC5E-438A-AAF5-1542E8144527}">
      <dgm:prSet/>
      <dgm:spPr/>
      <dgm:t>
        <a:bodyPr/>
        <a:lstStyle/>
        <a:p>
          <a:endParaRPr lang="en-US"/>
        </a:p>
      </dgm:t>
    </dgm:pt>
    <dgm:pt modelId="{E2F8C24F-166F-4470-B48D-16E7B2185E3D}">
      <dgm:prSet phldrT="[Text]"/>
      <dgm:spPr/>
      <dgm:t>
        <a:bodyPr/>
        <a:lstStyle/>
        <a:p>
          <a:r>
            <a:rPr lang="bs-Latn-BA" dirty="0"/>
            <a:t>Makroteorije</a:t>
          </a:r>
          <a:endParaRPr lang="en-US" dirty="0"/>
        </a:p>
      </dgm:t>
    </dgm:pt>
    <dgm:pt modelId="{88DD5C32-9BA8-43A0-9080-58A3400BC995}" type="parTrans" cxnId="{4B87A321-4ABE-4835-96E6-5D7355C81D50}">
      <dgm:prSet/>
      <dgm:spPr/>
      <dgm:t>
        <a:bodyPr/>
        <a:lstStyle/>
        <a:p>
          <a:endParaRPr lang="en-US"/>
        </a:p>
      </dgm:t>
    </dgm:pt>
    <dgm:pt modelId="{91F60EF5-8B8A-4DBC-B475-86A3922D373B}" type="sibTrans" cxnId="{4B87A321-4ABE-4835-96E6-5D7355C81D50}">
      <dgm:prSet/>
      <dgm:spPr/>
      <dgm:t>
        <a:bodyPr/>
        <a:lstStyle/>
        <a:p>
          <a:endParaRPr lang="en-US"/>
        </a:p>
      </dgm:t>
    </dgm:pt>
    <dgm:pt modelId="{F84AD3F6-B892-453D-A7E9-621A834D1E88}">
      <dgm:prSet phldrT="[Text]"/>
      <dgm:spPr/>
      <dgm:t>
        <a:bodyPr/>
        <a:lstStyle/>
        <a:p>
          <a:r>
            <a:rPr lang="bs-Latn-BA" dirty="0"/>
            <a:t>Paradigma</a:t>
          </a:r>
          <a:endParaRPr lang="en-US" dirty="0"/>
        </a:p>
      </dgm:t>
    </dgm:pt>
    <dgm:pt modelId="{779C108B-FE83-4425-9128-BBCF0F4D3851}" type="parTrans" cxnId="{BA075AF1-EF5A-4B1A-935B-958BD108BACE}">
      <dgm:prSet/>
      <dgm:spPr/>
      <dgm:t>
        <a:bodyPr/>
        <a:lstStyle/>
        <a:p>
          <a:endParaRPr lang="en-US"/>
        </a:p>
      </dgm:t>
    </dgm:pt>
    <dgm:pt modelId="{20073D3F-B0DB-4223-BAA6-5C87235848E1}" type="sibTrans" cxnId="{BA075AF1-EF5A-4B1A-935B-958BD108BACE}">
      <dgm:prSet/>
      <dgm:spPr/>
      <dgm:t>
        <a:bodyPr/>
        <a:lstStyle/>
        <a:p>
          <a:endParaRPr lang="en-US"/>
        </a:p>
      </dgm:t>
    </dgm:pt>
    <dgm:pt modelId="{CEDB1B2D-4114-425C-942C-0BFF147126EB}" type="pres">
      <dgm:prSet presAssocID="{890C2C41-E6B0-48B6-B19A-BFA60F4B87F0}" presName="Name0" presStyleCnt="0">
        <dgm:presLayoutVars>
          <dgm:dir/>
          <dgm:animLvl val="lvl"/>
          <dgm:resizeHandles val="exact"/>
        </dgm:presLayoutVars>
      </dgm:prSet>
      <dgm:spPr/>
    </dgm:pt>
    <dgm:pt modelId="{FD445495-7A8C-4FBE-B381-DFA863D4DD7B}" type="pres">
      <dgm:prSet presAssocID="{65161F1C-518C-43B6-83C7-8B7A08F5FACE}" presName="Name8" presStyleCnt="0"/>
      <dgm:spPr/>
    </dgm:pt>
    <dgm:pt modelId="{584CA9E0-5654-40F2-A978-7A824B49F1A2}" type="pres">
      <dgm:prSet presAssocID="{65161F1C-518C-43B6-83C7-8B7A08F5FACE}" presName="level" presStyleLbl="node1" presStyleIdx="0" presStyleCnt="4">
        <dgm:presLayoutVars>
          <dgm:chMax val="1"/>
          <dgm:bulletEnabled val="1"/>
        </dgm:presLayoutVars>
      </dgm:prSet>
      <dgm:spPr/>
    </dgm:pt>
    <dgm:pt modelId="{F35D2AF4-4998-44F8-BA94-90FA4A3822B7}" type="pres">
      <dgm:prSet presAssocID="{65161F1C-518C-43B6-83C7-8B7A08F5FAC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929AD71-5E74-4678-AE71-8625D9C41EF5}" type="pres">
      <dgm:prSet presAssocID="{D824472E-21FF-4225-BA2B-274F6C2BE0DB}" presName="Name8" presStyleCnt="0"/>
      <dgm:spPr/>
    </dgm:pt>
    <dgm:pt modelId="{92A35B2F-1DA8-4328-9956-DDE4E32947E1}" type="pres">
      <dgm:prSet presAssocID="{D824472E-21FF-4225-BA2B-274F6C2BE0DB}" presName="level" presStyleLbl="node1" presStyleIdx="1" presStyleCnt="4">
        <dgm:presLayoutVars>
          <dgm:chMax val="1"/>
          <dgm:bulletEnabled val="1"/>
        </dgm:presLayoutVars>
      </dgm:prSet>
      <dgm:spPr/>
    </dgm:pt>
    <dgm:pt modelId="{99CBB046-857C-4357-8730-CEC95BCD6B52}" type="pres">
      <dgm:prSet presAssocID="{D824472E-21FF-4225-BA2B-274F6C2BE0D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451C76C-5D4D-4B81-AC21-98D2A7C3F9FF}" type="pres">
      <dgm:prSet presAssocID="{E2F8C24F-166F-4470-B48D-16E7B2185E3D}" presName="Name8" presStyleCnt="0"/>
      <dgm:spPr/>
    </dgm:pt>
    <dgm:pt modelId="{3E387D3F-D39A-4E99-9091-836755029EF3}" type="pres">
      <dgm:prSet presAssocID="{E2F8C24F-166F-4470-B48D-16E7B2185E3D}" presName="level" presStyleLbl="node1" presStyleIdx="2" presStyleCnt="4">
        <dgm:presLayoutVars>
          <dgm:chMax val="1"/>
          <dgm:bulletEnabled val="1"/>
        </dgm:presLayoutVars>
      </dgm:prSet>
      <dgm:spPr/>
    </dgm:pt>
    <dgm:pt modelId="{46DD052E-0601-4107-94EB-245E75EA4A11}" type="pres">
      <dgm:prSet presAssocID="{E2F8C24F-166F-4470-B48D-16E7B2185E3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47350D7-5B74-4C8D-9677-2D378C30D467}" type="pres">
      <dgm:prSet presAssocID="{F84AD3F6-B892-453D-A7E9-621A834D1E88}" presName="Name8" presStyleCnt="0"/>
      <dgm:spPr/>
    </dgm:pt>
    <dgm:pt modelId="{39FFB3D4-3FDB-49E3-A0AA-BEF34D492E11}" type="pres">
      <dgm:prSet presAssocID="{F84AD3F6-B892-453D-A7E9-621A834D1E88}" presName="level" presStyleLbl="node1" presStyleIdx="3" presStyleCnt="4" custLinFactNeighborX="-13968" custLinFactNeighborY="1408">
        <dgm:presLayoutVars>
          <dgm:chMax val="1"/>
          <dgm:bulletEnabled val="1"/>
        </dgm:presLayoutVars>
      </dgm:prSet>
      <dgm:spPr/>
    </dgm:pt>
    <dgm:pt modelId="{D44A3B8E-60A2-48B4-A77E-028600A81C97}" type="pres">
      <dgm:prSet presAssocID="{F84AD3F6-B892-453D-A7E9-621A834D1E88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D17FFA00-3C68-3E44-A0CF-A8C7349079FD}" type="presOf" srcId="{D824472E-21FF-4225-BA2B-274F6C2BE0DB}" destId="{99CBB046-857C-4357-8730-CEC95BCD6B52}" srcOrd="1" destOrd="0" presId="urn:microsoft.com/office/officeart/2005/8/layout/pyramid1"/>
    <dgm:cxn modelId="{A9B2BB01-DB51-4B40-B34D-F7CF406794FF}" type="presOf" srcId="{E2F8C24F-166F-4470-B48D-16E7B2185E3D}" destId="{3E387D3F-D39A-4E99-9091-836755029EF3}" srcOrd="0" destOrd="0" presId="urn:microsoft.com/office/officeart/2005/8/layout/pyramid1"/>
    <dgm:cxn modelId="{BD48E005-1231-E543-AA25-275FD3EF9924}" type="presOf" srcId="{E2F8C24F-166F-4470-B48D-16E7B2185E3D}" destId="{46DD052E-0601-4107-94EB-245E75EA4A11}" srcOrd="1" destOrd="0" presId="urn:microsoft.com/office/officeart/2005/8/layout/pyramid1"/>
    <dgm:cxn modelId="{ADEB1A1E-D116-8348-8D79-D89267BCD3F6}" type="presOf" srcId="{F84AD3F6-B892-453D-A7E9-621A834D1E88}" destId="{39FFB3D4-3FDB-49E3-A0AA-BEF34D492E11}" srcOrd="0" destOrd="0" presId="urn:microsoft.com/office/officeart/2005/8/layout/pyramid1"/>
    <dgm:cxn modelId="{4B87A321-4ABE-4835-96E6-5D7355C81D50}" srcId="{890C2C41-E6B0-48B6-B19A-BFA60F4B87F0}" destId="{E2F8C24F-166F-4470-B48D-16E7B2185E3D}" srcOrd="2" destOrd="0" parTransId="{88DD5C32-9BA8-43A0-9080-58A3400BC995}" sibTransId="{91F60EF5-8B8A-4DBC-B475-86A3922D373B}"/>
    <dgm:cxn modelId="{08F09044-6A18-F844-A58A-6A750BFD5E8D}" type="presOf" srcId="{65161F1C-518C-43B6-83C7-8B7A08F5FACE}" destId="{584CA9E0-5654-40F2-A978-7A824B49F1A2}" srcOrd="0" destOrd="0" presId="urn:microsoft.com/office/officeart/2005/8/layout/pyramid1"/>
    <dgm:cxn modelId="{9C705645-80B9-4046-BFAD-197448E30475}" type="presOf" srcId="{F84AD3F6-B892-453D-A7E9-621A834D1E88}" destId="{D44A3B8E-60A2-48B4-A77E-028600A81C97}" srcOrd="1" destOrd="0" presId="urn:microsoft.com/office/officeart/2005/8/layout/pyramid1"/>
    <dgm:cxn modelId="{27BFB76B-F3C8-B04E-AC28-B37C34262D8B}" type="presOf" srcId="{D824472E-21FF-4225-BA2B-274F6C2BE0DB}" destId="{92A35B2F-1DA8-4328-9956-DDE4E32947E1}" srcOrd="0" destOrd="0" presId="urn:microsoft.com/office/officeart/2005/8/layout/pyramid1"/>
    <dgm:cxn modelId="{9AF1FB98-8CBB-4B4E-9451-578C69C9BE87}" srcId="{890C2C41-E6B0-48B6-B19A-BFA60F4B87F0}" destId="{65161F1C-518C-43B6-83C7-8B7A08F5FACE}" srcOrd="0" destOrd="0" parTransId="{9D2B5542-21E5-4B66-A4D5-B4C7390B0CBD}" sibTransId="{5F9716C6-26CF-48E3-906D-D0F850F1F2F6}"/>
    <dgm:cxn modelId="{C42A03AF-9741-0944-B2C1-8D613BC95913}" type="presOf" srcId="{890C2C41-E6B0-48B6-B19A-BFA60F4B87F0}" destId="{CEDB1B2D-4114-425C-942C-0BFF147126EB}" srcOrd="0" destOrd="0" presId="urn:microsoft.com/office/officeart/2005/8/layout/pyramid1"/>
    <dgm:cxn modelId="{553CBAB8-FC5E-438A-AAF5-1542E8144527}" srcId="{890C2C41-E6B0-48B6-B19A-BFA60F4B87F0}" destId="{D824472E-21FF-4225-BA2B-274F6C2BE0DB}" srcOrd="1" destOrd="0" parTransId="{B4937804-8292-4CBD-8C6B-7FAB8EEFFDF9}" sibTransId="{859BE864-2D22-42AC-A9FC-645BA8E9E6D5}"/>
    <dgm:cxn modelId="{BE2421D1-7AE8-3142-8709-57B1DE5AE6BC}" type="presOf" srcId="{65161F1C-518C-43B6-83C7-8B7A08F5FACE}" destId="{F35D2AF4-4998-44F8-BA94-90FA4A3822B7}" srcOrd="1" destOrd="0" presId="urn:microsoft.com/office/officeart/2005/8/layout/pyramid1"/>
    <dgm:cxn modelId="{BA075AF1-EF5A-4B1A-935B-958BD108BACE}" srcId="{890C2C41-E6B0-48B6-B19A-BFA60F4B87F0}" destId="{F84AD3F6-B892-453D-A7E9-621A834D1E88}" srcOrd="3" destOrd="0" parTransId="{779C108B-FE83-4425-9128-BBCF0F4D3851}" sibTransId="{20073D3F-B0DB-4223-BAA6-5C87235848E1}"/>
    <dgm:cxn modelId="{07F30D87-4782-F94D-ACE5-6B5379870562}" type="presParOf" srcId="{CEDB1B2D-4114-425C-942C-0BFF147126EB}" destId="{FD445495-7A8C-4FBE-B381-DFA863D4DD7B}" srcOrd="0" destOrd="0" presId="urn:microsoft.com/office/officeart/2005/8/layout/pyramid1"/>
    <dgm:cxn modelId="{A31607B3-9C90-1B46-A39E-00A3DF7D0195}" type="presParOf" srcId="{FD445495-7A8C-4FBE-B381-DFA863D4DD7B}" destId="{584CA9E0-5654-40F2-A978-7A824B49F1A2}" srcOrd="0" destOrd="0" presId="urn:microsoft.com/office/officeart/2005/8/layout/pyramid1"/>
    <dgm:cxn modelId="{C9D126DA-4633-254F-ACB9-E934C5BC11A3}" type="presParOf" srcId="{FD445495-7A8C-4FBE-B381-DFA863D4DD7B}" destId="{F35D2AF4-4998-44F8-BA94-90FA4A3822B7}" srcOrd="1" destOrd="0" presId="urn:microsoft.com/office/officeart/2005/8/layout/pyramid1"/>
    <dgm:cxn modelId="{C28C9D2B-ABD4-4344-948D-BB6A160855AB}" type="presParOf" srcId="{CEDB1B2D-4114-425C-942C-0BFF147126EB}" destId="{8929AD71-5E74-4678-AE71-8625D9C41EF5}" srcOrd="1" destOrd="0" presId="urn:microsoft.com/office/officeart/2005/8/layout/pyramid1"/>
    <dgm:cxn modelId="{7CB32D26-64FB-1942-8887-5885B7FE2ED9}" type="presParOf" srcId="{8929AD71-5E74-4678-AE71-8625D9C41EF5}" destId="{92A35B2F-1DA8-4328-9956-DDE4E32947E1}" srcOrd="0" destOrd="0" presId="urn:microsoft.com/office/officeart/2005/8/layout/pyramid1"/>
    <dgm:cxn modelId="{452AE0C8-DEAD-1140-97A0-93755BC570C5}" type="presParOf" srcId="{8929AD71-5E74-4678-AE71-8625D9C41EF5}" destId="{99CBB046-857C-4357-8730-CEC95BCD6B52}" srcOrd="1" destOrd="0" presId="urn:microsoft.com/office/officeart/2005/8/layout/pyramid1"/>
    <dgm:cxn modelId="{C26559E6-818C-154C-8C98-0F9C637400F2}" type="presParOf" srcId="{CEDB1B2D-4114-425C-942C-0BFF147126EB}" destId="{8451C76C-5D4D-4B81-AC21-98D2A7C3F9FF}" srcOrd="2" destOrd="0" presId="urn:microsoft.com/office/officeart/2005/8/layout/pyramid1"/>
    <dgm:cxn modelId="{20F4AEAD-4291-5142-8846-06DAD761E943}" type="presParOf" srcId="{8451C76C-5D4D-4B81-AC21-98D2A7C3F9FF}" destId="{3E387D3F-D39A-4E99-9091-836755029EF3}" srcOrd="0" destOrd="0" presId="urn:microsoft.com/office/officeart/2005/8/layout/pyramid1"/>
    <dgm:cxn modelId="{D7B500C6-E8E2-6A40-8638-E52E89E49D5C}" type="presParOf" srcId="{8451C76C-5D4D-4B81-AC21-98D2A7C3F9FF}" destId="{46DD052E-0601-4107-94EB-245E75EA4A11}" srcOrd="1" destOrd="0" presId="urn:microsoft.com/office/officeart/2005/8/layout/pyramid1"/>
    <dgm:cxn modelId="{5484FA53-5C72-384C-97D7-F1AD663C54F9}" type="presParOf" srcId="{CEDB1B2D-4114-425C-942C-0BFF147126EB}" destId="{547350D7-5B74-4C8D-9677-2D378C30D467}" srcOrd="3" destOrd="0" presId="urn:microsoft.com/office/officeart/2005/8/layout/pyramid1"/>
    <dgm:cxn modelId="{8082D0B7-65F8-1346-8F18-E34A826CF59C}" type="presParOf" srcId="{547350D7-5B74-4C8D-9677-2D378C30D467}" destId="{39FFB3D4-3FDB-49E3-A0AA-BEF34D492E11}" srcOrd="0" destOrd="0" presId="urn:microsoft.com/office/officeart/2005/8/layout/pyramid1"/>
    <dgm:cxn modelId="{061FC10C-C995-0E47-B79E-B09575F46A29}" type="presParOf" srcId="{547350D7-5B74-4C8D-9677-2D378C30D467}" destId="{D44A3B8E-60A2-48B4-A77E-028600A81C97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0C2C41-E6B0-48B6-B19A-BFA60F4B87F0}" type="doc">
      <dgm:prSet loTypeId="urn:microsoft.com/office/officeart/2005/8/layout/pyramid1" loCatId="pyramid" qsTypeId="urn:microsoft.com/office/officeart/2005/8/quickstyle/simple1" qsCatId="simple" csTypeId="urn:microsoft.com/office/officeart/2005/8/colors/accent2_3" csCatId="accent2" phldr="1"/>
      <dgm:spPr/>
    </dgm:pt>
    <dgm:pt modelId="{65161F1C-518C-43B6-83C7-8B7A08F5FACE}">
      <dgm:prSet phldrT="[Text]"/>
      <dgm:spPr/>
      <dgm:t>
        <a:bodyPr/>
        <a:lstStyle/>
        <a:p>
          <a:r>
            <a:rPr lang="bs-Latn-BA" dirty="0"/>
            <a:t>Pojmovi </a:t>
          </a:r>
          <a:endParaRPr lang="en-US" dirty="0"/>
        </a:p>
      </dgm:t>
    </dgm:pt>
    <dgm:pt modelId="{9D2B5542-21E5-4B66-A4D5-B4C7390B0CBD}" type="parTrans" cxnId="{9AF1FB98-8CBB-4B4E-9451-578C69C9BE87}">
      <dgm:prSet/>
      <dgm:spPr/>
      <dgm:t>
        <a:bodyPr/>
        <a:lstStyle/>
        <a:p>
          <a:endParaRPr lang="en-US"/>
        </a:p>
      </dgm:t>
    </dgm:pt>
    <dgm:pt modelId="{5F9716C6-26CF-48E3-906D-D0F850F1F2F6}" type="sibTrans" cxnId="{9AF1FB98-8CBB-4B4E-9451-578C69C9BE87}">
      <dgm:prSet/>
      <dgm:spPr/>
      <dgm:t>
        <a:bodyPr/>
        <a:lstStyle/>
        <a:p>
          <a:endParaRPr lang="en-US"/>
        </a:p>
      </dgm:t>
    </dgm:pt>
    <dgm:pt modelId="{D824472E-21FF-4225-BA2B-274F6C2BE0DB}">
      <dgm:prSet phldrT="[Text]"/>
      <dgm:spPr/>
      <dgm:t>
        <a:bodyPr/>
        <a:lstStyle/>
        <a:p>
          <a:r>
            <a:rPr lang="bs-Latn-BA" dirty="0"/>
            <a:t>Modeli </a:t>
          </a:r>
          <a:endParaRPr lang="en-US" dirty="0"/>
        </a:p>
      </dgm:t>
    </dgm:pt>
    <dgm:pt modelId="{B4937804-8292-4CBD-8C6B-7FAB8EEFFDF9}" type="parTrans" cxnId="{553CBAB8-FC5E-438A-AAF5-1542E8144527}">
      <dgm:prSet/>
      <dgm:spPr/>
      <dgm:t>
        <a:bodyPr/>
        <a:lstStyle/>
        <a:p>
          <a:endParaRPr lang="en-US"/>
        </a:p>
      </dgm:t>
    </dgm:pt>
    <dgm:pt modelId="{859BE864-2D22-42AC-A9FC-645BA8E9E6D5}" type="sibTrans" cxnId="{553CBAB8-FC5E-438A-AAF5-1542E8144527}">
      <dgm:prSet/>
      <dgm:spPr/>
      <dgm:t>
        <a:bodyPr/>
        <a:lstStyle/>
        <a:p>
          <a:endParaRPr lang="en-US"/>
        </a:p>
      </dgm:t>
    </dgm:pt>
    <dgm:pt modelId="{E2F8C24F-166F-4470-B48D-16E7B2185E3D}">
      <dgm:prSet phldrT="[Text]"/>
      <dgm:spPr/>
      <dgm:t>
        <a:bodyPr/>
        <a:lstStyle/>
        <a:p>
          <a:r>
            <a:rPr lang="bs-Latn-BA" dirty="0"/>
            <a:t>Makroteorije</a:t>
          </a:r>
          <a:endParaRPr lang="en-US" dirty="0"/>
        </a:p>
      </dgm:t>
    </dgm:pt>
    <dgm:pt modelId="{88DD5C32-9BA8-43A0-9080-58A3400BC995}" type="parTrans" cxnId="{4B87A321-4ABE-4835-96E6-5D7355C81D50}">
      <dgm:prSet/>
      <dgm:spPr/>
      <dgm:t>
        <a:bodyPr/>
        <a:lstStyle/>
        <a:p>
          <a:endParaRPr lang="en-US"/>
        </a:p>
      </dgm:t>
    </dgm:pt>
    <dgm:pt modelId="{91F60EF5-8B8A-4DBC-B475-86A3922D373B}" type="sibTrans" cxnId="{4B87A321-4ABE-4835-96E6-5D7355C81D50}">
      <dgm:prSet/>
      <dgm:spPr/>
      <dgm:t>
        <a:bodyPr/>
        <a:lstStyle/>
        <a:p>
          <a:endParaRPr lang="en-US"/>
        </a:p>
      </dgm:t>
    </dgm:pt>
    <dgm:pt modelId="{F84AD3F6-B892-453D-A7E9-621A834D1E88}">
      <dgm:prSet phldrT="[Text]"/>
      <dgm:spPr/>
      <dgm:t>
        <a:bodyPr/>
        <a:lstStyle/>
        <a:p>
          <a:r>
            <a:rPr lang="bs-Latn-BA" dirty="0"/>
            <a:t>Paradigma</a:t>
          </a:r>
          <a:endParaRPr lang="en-US" dirty="0"/>
        </a:p>
      </dgm:t>
    </dgm:pt>
    <dgm:pt modelId="{779C108B-FE83-4425-9128-BBCF0F4D3851}" type="parTrans" cxnId="{BA075AF1-EF5A-4B1A-935B-958BD108BACE}">
      <dgm:prSet/>
      <dgm:spPr/>
      <dgm:t>
        <a:bodyPr/>
        <a:lstStyle/>
        <a:p>
          <a:endParaRPr lang="en-US"/>
        </a:p>
      </dgm:t>
    </dgm:pt>
    <dgm:pt modelId="{20073D3F-B0DB-4223-BAA6-5C87235848E1}" type="sibTrans" cxnId="{BA075AF1-EF5A-4B1A-935B-958BD108BACE}">
      <dgm:prSet/>
      <dgm:spPr/>
      <dgm:t>
        <a:bodyPr/>
        <a:lstStyle/>
        <a:p>
          <a:endParaRPr lang="en-US"/>
        </a:p>
      </dgm:t>
    </dgm:pt>
    <dgm:pt modelId="{CEDB1B2D-4114-425C-942C-0BFF147126EB}" type="pres">
      <dgm:prSet presAssocID="{890C2C41-E6B0-48B6-B19A-BFA60F4B87F0}" presName="Name0" presStyleCnt="0">
        <dgm:presLayoutVars>
          <dgm:dir/>
          <dgm:animLvl val="lvl"/>
          <dgm:resizeHandles val="exact"/>
        </dgm:presLayoutVars>
      </dgm:prSet>
      <dgm:spPr/>
    </dgm:pt>
    <dgm:pt modelId="{FD445495-7A8C-4FBE-B381-DFA863D4DD7B}" type="pres">
      <dgm:prSet presAssocID="{65161F1C-518C-43B6-83C7-8B7A08F5FACE}" presName="Name8" presStyleCnt="0"/>
      <dgm:spPr/>
    </dgm:pt>
    <dgm:pt modelId="{584CA9E0-5654-40F2-A978-7A824B49F1A2}" type="pres">
      <dgm:prSet presAssocID="{65161F1C-518C-43B6-83C7-8B7A08F5FACE}" presName="level" presStyleLbl="node1" presStyleIdx="0" presStyleCnt="4">
        <dgm:presLayoutVars>
          <dgm:chMax val="1"/>
          <dgm:bulletEnabled val="1"/>
        </dgm:presLayoutVars>
      </dgm:prSet>
      <dgm:spPr/>
    </dgm:pt>
    <dgm:pt modelId="{F35D2AF4-4998-44F8-BA94-90FA4A3822B7}" type="pres">
      <dgm:prSet presAssocID="{65161F1C-518C-43B6-83C7-8B7A08F5FAC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929AD71-5E74-4678-AE71-8625D9C41EF5}" type="pres">
      <dgm:prSet presAssocID="{D824472E-21FF-4225-BA2B-274F6C2BE0DB}" presName="Name8" presStyleCnt="0"/>
      <dgm:spPr/>
    </dgm:pt>
    <dgm:pt modelId="{92A35B2F-1DA8-4328-9956-DDE4E32947E1}" type="pres">
      <dgm:prSet presAssocID="{D824472E-21FF-4225-BA2B-274F6C2BE0DB}" presName="level" presStyleLbl="node1" presStyleIdx="1" presStyleCnt="4">
        <dgm:presLayoutVars>
          <dgm:chMax val="1"/>
          <dgm:bulletEnabled val="1"/>
        </dgm:presLayoutVars>
      </dgm:prSet>
      <dgm:spPr/>
    </dgm:pt>
    <dgm:pt modelId="{99CBB046-857C-4357-8730-CEC95BCD6B52}" type="pres">
      <dgm:prSet presAssocID="{D824472E-21FF-4225-BA2B-274F6C2BE0D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451C76C-5D4D-4B81-AC21-98D2A7C3F9FF}" type="pres">
      <dgm:prSet presAssocID="{E2F8C24F-166F-4470-B48D-16E7B2185E3D}" presName="Name8" presStyleCnt="0"/>
      <dgm:spPr/>
    </dgm:pt>
    <dgm:pt modelId="{3E387D3F-D39A-4E99-9091-836755029EF3}" type="pres">
      <dgm:prSet presAssocID="{E2F8C24F-166F-4470-B48D-16E7B2185E3D}" presName="level" presStyleLbl="node1" presStyleIdx="2" presStyleCnt="4">
        <dgm:presLayoutVars>
          <dgm:chMax val="1"/>
          <dgm:bulletEnabled val="1"/>
        </dgm:presLayoutVars>
      </dgm:prSet>
      <dgm:spPr/>
    </dgm:pt>
    <dgm:pt modelId="{46DD052E-0601-4107-94EB-245E75EA4A11}" type="pres">
      <dgm:prSet presAssocID="{E2F8C24F-166F-4470-B48D-16E7B2185E3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47350D7-5B74-4C8D-9677-2D378C30D467}" type="pres">
      <dgm:prSet presAssocID="{F84AD3F6-B892-453D-A7E9-621A834D1E88}" presName="Name8" presStyleCnt="0"/>
      <dgm:spPr/>
    </dgm:pt>
    <dgm:pt modelId="{39FFB3D4-3FDB-49E3-A0AA-BEF34D492E11}" type="pres">
      <dgm:prSet presAssocID="{F84AD3F6-B892-453D-A7E9-621A834D1E88}" presName="level" presStyleLbl="node1" presStyleIdx="3" presStyleCnt="4" custLinFactNeighborX="-13968" custLinFactNeighborY="1408">
        <dgm:presLayoutVars>
          <dgm:chMax val="1"/>
          <dgm:bulletEnabled val="1"/>
        </dgm:presLayoutVars>
      </dgm:prSet>
      <dgm:spPr/>
    </dgm:pt>
    <dgm:pt modelId="{D44A3B8E-60A2-48B4-A77E-028600A81C97}" type="pres">
      <dgm:prSet presAssocID="{F84AD3F6-B892-453D-A7E9-621A834D1E88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D17FFA00-3C68-3E44-A0CF-A8C7349079FD}" type="presOf" srcId="{D824472E-21FF-4225-BA2B-274F6C2BE0DB}" destId="{99CBB046-857C-4357-8730-CEC95BCD6B52}" srcOrd="1" destOrd="0" presId="urn:microsoft.com/office/officeart/2005/8/layout/pyramid1"/>
    <dgm:cxn modelId="{A9B2BB01-DB51-4B40-B34D-F7CF406794FF}" type="presOf" srcId="{E2F8C24F-166F-4470-B48D-16E7B2185E3D}" destId="{3E387D3F-D39A-4E99-9091-836755029EF3}" srcOrd="0" destOrd="0" presId="urn:microsoft.com/office/officeart/2005/8/layout/pyramid1"/>
    <dgm:cxn modelId="{BD48E005-1231-E543-AA25-275FD3EF9924}" type="presOf" srcId="{E2F8C24F-166F-4470-B48D-16E7B2185E3D}" destId="{46DD052E-0601-4107-94EB-245E75EA4A11}" srcOrd="1" destOrd="0" presId="urn:microsoft.com/office/officeart/2005/8/layout/pyramid1"/>
    <dgm:cxn modelId="{ADEB1A1E-D116-8348-8D79-D89267BCD3F6}" type="presOf" srcId="{F84AD3F6-B892-453D-A7E9-621A834D1E88}" destId="{39FFB3D4-3FDB-49E3-A0AA-BEF34D492E11}" srcOrd="0" destOrd="0" presId="urn:microsoft.com/office/officeart/2005/8/layout/pyramid1"/>
    <dgm:cxn modelId="{4B87A321-4ABE-4835-96E6-5D7355C81D50}" srcId="{890C2C41-E6B0-48B6-B19A-BFA60F4B87F0}" destId="{E2F8C24F-166F-4470-B48D-16E7B2185E3D}" srcOrd="2" destOrd="0" parTransId="{88DD5C32-9BA8-43A0-9080-58A3400BC995}" sibTransId="{91F60EF5-8B8A-4DBC-B475-86A3922D373B}"/>
    <dgm:cxn modelId="{08F09044-6A18-F844-A58A-6A750BFD5E8D}" type="presOf" srcId="{65161F1C-518C-43B6-83C7-8B7A08F5FACE}" destId="{584CA9E0-5654-40F2-A978-7A824B49F1A2}" srcOrd="0" destOrd="0" presId="urn:microsoft.com/office/officeart/2005/8/layout/pyramid1"/>
    <dgm:cxn modelId="{9C705645-80B9-4046-BFAD-197448E30475}" type="presOf" srcId="{F84AD3F6-B892-453D-A7E9-621A834D1E88}" destId="{D44A3B8E-60A2-48B4-A77E-028600A81C97}" srcOrd="1" destOrd="0" presId="urn:microsoft.com/office/officeart/2005/8/layout/pyramid1"/>
    <dgm:cxn modelId="{27BFB76B-F3C8-B04E-AC28-B37C34262D8B}" type="presOf" srcId="{D824472E-21FF-4225-BA2B-274F6C2BE0DB}" destId="{92A35B2F-1DA8-4328-9956-DDE4E32947E1}" srcOrd="0" destOrd="0" presId="urn:microsoft.com/office/officeart/2005/8/layout/pyramid1"/>
    <dgm:cxn modelId="{9AF1FB98-8CBB-4B4E-9451-578C69C9BE87}" srcId="{890C2C41-E6B0-48B6-B19A-BFA60F4B87F0}" destId="{65161F1C-518C-43B6-83C7-8B7A08F5FACE}" srcOrd="0" destOrd="0" parTransId="{9D2B5542-21E5-4B66-A4D5-B4C7390B0CBD}" sibTransId="{5F9716C6-26CF-48E3-906D-D0F850F1F2F6}"/>
    <dgm:cxn modelId="{C42A03AF-9741-0944-B2C1-8D613BC95913}" type="presOf" srcId="{890C2C41-E6B0-48B6-B19A-BFA60F4B87F0}" destId="{CEDB1B2D-4114-425C-942C-0BFF147126EB}" srcOrd="0" destOrd="0" presId="urn:microsoft.com/office/officeart/2005/8/layout/pyramid1"/>
    <dgm:cxn modelId="{553CBAB8-FC5E-438A-AAF5-1542E8144527}" srcId="{890C2C41-E6B0-48B6-B19A-BFA60F4B87F0}" destId="{D824472E-21FF-4225-BA2B-274F6C2BE0DB}" srcOrd="1" destOrd="0" parTransId="{B4937804-8292-4CBD-8C6B-7FAB8EEFFDF9}" sibTransId="{859BE864-2D22-42AC-A9FC-645BA8E9E6D5}"/>
    <dgm:cxn modelId="{BE2421D1-7AE8-3142-8709-57B1DE5AE6BC}" type="presOf" srcId="{65161F1C-518C-43B6-83C7-8B7A08F5FACE}" destId="{F35D2AF4-4998-44F8-BA94-90FA4A3822B7}" srcOrd="1" destOrd="0" presId="urn:microsoft.com/office/officeart/2005/8/layout/pyramid1"/>
    <dgm:cxn modelId="{BA075AF1-EF5A-4B1A-935B-958BD108BACE}" srcId="{890C2C41-E6B0-48B6-B19A-BFA60F4B87F0}" destId="{F84AD3F6-B892-453D-A7E9-621A834D1E88}" srcOrd="3" destOrd="0" parTransId="{779C108B-FE83-4425-9128-BBCF0F4D3851}" sibTransId="{20073D3F-B0DB-4223-BAA6-5C87235848E1}"/>
    <dgm:cxn modelId="{07F30D87-4782-F94D-ACE5-6B5379870562}" type="presParOf" srcId="{CEDB1B2D-4114-425C-942C-0BFF147126EB}" destId="{FD445495-7A8C-4FBE-B381-DFA863D4DD7B}" srcOrd="0" destOrd="0" presId="urn:microsoft.com/office/officeart/2005/8/layout/pyramid1"/>
    <dgm:cxn modelId="{A31607B3-9C90-1B46-A39E-00A3DF7D0195}" type="presParOf" srcId="{FD445495-7A8C-4FBE-B381-DFA863D4DD7B}" destId="{584CA9E0-5654-40F2-A978-7A824B49F1A2}" srcOrd="0" destOrd="0" presId="urn:microsoft.com/office/officeart/2005/8/layout/pyramid1"/>
    <dgm:cxn modelId="{C9D126DA-4633-254F-ACB9-E934C5BC11A3}" type="presParOf" srcId="{FD445495-7A8C-4FBE-B381-DFA863D4DD7B}" destId="{F35D2AF4-4998-44F8-BA94-90FA4A3822B7}" srcOrd="1" destOrd="0" presId="urn:microsoft.com/office/officeart/2005/8/layout/pyramid1"/>
    <dgm:cxn modelId="{C28C9D2B-ABD4-4344-948D-BB6A160855AB}" type="presParOf" srcId="{CEDB1B2D-4114-425C-942C-0BFF147126EB}" destId="{8929AD71-5E74-4678-AE71-8625D9C41EF5}" srcOrd="1" destOrd="0" presId="urn:microsoft.com/office/officeart/2005/8/layout/pyramid1"/>
    <dgm:cxn modelId="{7CB32D26-64FB-1942-8887-5885B7FE2ED9}" type="presParOf" srcId="{8929AD71-5E74-4678-AE71-8625D9C41EF5}" destId="{92A35B2F-1DA8-4328-9956-DDE4E32947E1}" srcOrd="0" destOrd="0" presId="urn:microsoft.com/office/officeart/2005/8/layout/pyramid1"/>
    <dgm:cxn modelId="{452AE0C8-DEAD-1140-97A0-93755BC570C5}" type="presParOf" srcId="{8929AD71-5E74-4678-AE71-8625D9C41EF5}" destId="{99CBB046-857C-4357-8730-CEC95BCD6B52}" srcOrd="1" destOrd="0" presId="urn:microsoft.com/office/officeart/2005/8/layout/pyramid1"/>
    <dgm:cxn modelId="{C26559E6-818C-154C-8C98-0F9C637400F2}" type="presParOf" srcId="{CEDB1B2D-4114-425C-942C-0BFF147126EB}" destId="{8451C76C-5D4D-4B81-AC21-98D2A7C3F9FF}" srcOrd="2" destOrd="0" presId="urn:microsoft.com/office/officeart/2005/8/layout/pyramid1"/>
    <dgm:cxn modelId="{20F4AEAD-4291-5142-8846-06DAD761E943}" type="presParOf" srcId="{8451C76C-5D4D-4B81-AC21-98D2A7C3F9FF}" destId="{3E387D3F-D39A-4E99-9091-836755029EF3}" srcOrd="0" destOrd="0" presId="urn:microsoft.com/office/officeart/2005/8/layout/pyramid1"/>
    <dgm:cxn modelId="{D7B500C6-E8E2-6A40-8638-E52E89E49D5C}" type="presParOf" srcId="{8451C76C-5D4D-4B81-AC21-98D2A7C3F9FF}" destId="{46DD052E-0601-4107-94EB-245E75EA4A11}" srcOrd="1" destOrd="0" presId="urn:microsoft.com/office/officeart/2005/8/layout/pyramid1"/>
    <dgm:cxn modelId="{5484FA53-5C72-384C-97D7-F1AD663C54F9}" type="presParOf" srcId="{CEDB1B2D-4114-425C-942C-0BFF147126EB}" destId="{547350D7-5B74-4C8D-9677-2D378C30D467}" srcOrd="3" destOrd="0" presId="urn:microsoft.com/office/officeart/2005/8/layout/pyramid1"/>
    <dgm:cxn modelId="{8082D0B7-65F8-1346-8F18-E34A826CF59C}" type="presParOf" srcId="{547350D7-5B74-4C8D-9677-2D378C30D467}" destId="{39FFB3D4-3FDB-49E3-A0AA-BEF34D492E11}" srcOrd="0" destOrd="0" presId="urn:microsoft.com/office/officeart/2005/8/layout/pyramid1"/>
    <dgm:cxn modelId="{061FC10C-C995-0E47-B79E-B09575F46A29}" type="presParOf" srcId="{547350D7-5B74-4C8D-9677-2D378C30D467}" destId="{D44A3B8E-60A2-48B4-A77E-028600A81C97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BEE78A0-4901-E443-92EC-3F61C061AA9A}" type="doc">
      <dgm:prSet loTypeId="urn:microsoft.com/office/officeart/2008/layout/SquareAccent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977E030-D016-AF45-83D1-B5A5CEEC84AB}">
      <dgm:prSet phldrT="[Text]"/>
      <dgm:spPr/>
      <dgm:t>
        <a:bodyPr/>
        <a:lstStyle/>
        <a:p>
          <a:r>
            <a:rPr lang="sr-Latn-ME" dirty="0">
              <a:solidFill>
                <a:schemeClr val="tx2"/>
              </a:solidFill>
            </a:rPr>
            <a:t>Fundacionalističko	</a:t>
          </a:r>
          <a:endParaRPr lang="en-GB" dirty="0">
            <a:solidFill>
              <a:schemeClr val="tx2"/>
            </a:solidFill>
          </a:endParaRPr>
        </a:p>
      </dgm:t>
    </dgm:pt>
    <dgm:pt modelId="{3BFB16FF-C7CF-DB4F-A05C-207F540DD379}" type="parTrans" cxnId="{3CD33137-2909-4B4F-940E-736C9624249D}">
      <dgm:prSet/>
      <dgm:spPr/>
      <dgm:t>
        <a:bodyPr/>
        <a:lstStyle/>
        <a:p>
          <a:endParaRPr lang="en-GB"/>
        </a:p>
      </dgm:t>
    </dgm:pt>
    <dgm:pt modelId="{CC718FFA-93A9-1A46-BCF6-CA8FC3A3180C}" type="sibTrans" cxnId="{3CD33137-2909-4B4F-940E-736C9624249D}">
      <dgm:prSet/>
      <dgm:spPr/>
      <dgm:t>
        <a:bodyPr/>
        <a:lstStyle/>
        <a:p>
          <a:endParaRPr lang="en-GB"/>
        </a:p>
      </dgm:t>
    </dgm:pt>
    <dgm:pt modelId="{14C65A3E-DDFD-304B-8F88-273F3D6C2354}">
      <dgm:prSet phldrT="[Text]"/>
      <dgm:spPr/>
      <dgm:t>
        <a:bodyPr/>
        <a:lstStyle/>
        <a:p>
          <a:r>
            <a:rPr lang="en-GB" dirty="0" err="1"/>
            <a:t>Stvarnost</a:t>
          </a:r>
          <a:r>
            <a:rPr lang="en-GB" dirty="0"/>
            <a:t> </a:t>
          </a:r>
          <a:r>
            <a:rPr lang="en-GB" dirty="0" err="1"/>
            <a:t>postoji</a:t>
          </a:r>
          <a:r>
            <a:rPr lang="en-GB" dirty="0"/>
            <a:t> </a:t>
          </a:r>
          <a:r>
            <a:rPr lang="en-GB" dirty="0" err="1"/>
            <a:t>kao</a:t>
          </a:r>
          <a:r>
            <a:rPr lang="en-GB" dirty="0"/>
            <a:t> </a:t>
          </a:r>
          <a:r>
            <a:rPr lang="en-GB" dirty="0" err="1"/>
            <a:t>objektivna</a:t>
          </a:r>
          <a:r>
            <a:rPr lang="en-GB" dirty="0"/>
            <a:t> </a:t>
          </a:r>
          <a:r>
            <a:rPr lang="en-GB" dirty="0" err="1"/>
            <a:t>datost</a:t>
          </a:r>
          <a:endParaRPr lang="en-GB" dirty="0"/>
        </a:p>
      </dgm:t>
    </dgm:pt>
    <dgm:pt modelId="{9B7D76E7-EE8F-5544-A98F-748C44B648BA}" type="parTrans" cxnId="{20017DD6-8EF6-FC4B-8439-E0E36F0BB4CD}">
      <dgm:prSet/>
      <dgm:spPr/>
      <dgm:t>
        <a:bodyPr/>
        <a:lstStyle/>
        <a:p>
          <a:endParaRPr lang="en-GB"/>
        </a:p>
      </dgm:t>
    </dgm:pt>
    <dgm:pt modelId="{F7AF0EED-16D9-F044-8AA4-EC407949BD53}" type="sibTrans" cxnId="{20017DD6-8EF6-FC4B-8439-E0E36F0BB4CD}">
      <dgm:prSet/>
      <dgm:spPr/>
      <dgm:t>
        <a:bodyPr/>
        <a:lstStyle/>
        <a:p>
          <a:endParaRPr lang="en-GB"/>
        </a:p>
      </dgm:t>
    </dgm:pt>
    <dgm:pt modelId="{9C1D05E4-3B34-E249-91AD-A9244240715A}">
      <dgm:prSet phldrT="[Text]"/>
      <dgm:spPr/>
      <dgm:t>
        <a:bodyPr/>
        <a:lstStyle/>
        <a:p>
          <a:r>
            <a:rPr lang="en-GB" dirty="0" err="1"/>
            <a:t>Moguće</a:t>
          </a:r>
          <a:r>
            <a:rPr lang="en-GB" dirty="0"/>
            <a:t> </a:t>
          </a:r>
          <a:r>
            <a:rPr lang="en-GB" dirty="0" err="1"/>
            <a:t>ju</a:t>
          </a:r>
          <a:r>
            <a:rPr lang="en-GB" dirty="0"/>
            <a:t> je </a:t>
          </a:r>
          <a:r>
            <a:rPr lang="en-GB" dirty="0" err="1"/>
            <a:t>spoznati</a:t>
          </a:r>
          <a:endParaRPr lang="en-GB" dirty="0"/>
        </a:p>
      </dgm:t>
    </dgm:pt>
    <dgm:pt modelId="{28A3DE8D-678E-8C49-900C-EA9EDAB96510}" type="parTrans" cxnId="{23CC92D0-A764-7B4B-BACE-A91421A9776A}">
      <dgm:prSet/>
      <dgm:spPr/>
      <dgm:t>
        <a:bodyPr/>
        <a:lstStyle/>
        <a:p>
          <a:endParaRPr lang="en-GB"/>
        </a:p>
      </dgm:t>
    </dgm:pt>
    <dgm:pt modelId="{53F87BA4-51DF-E74C-AB4F-C586D96D23D5}" type="sibTrans" cxnId="{23CC92D0-A764-7B4B-BACE-A91421A9776A}">
      <dgm:prSet/>
      <dgm:spPr/>
      <dgm:t>
        <a:bodyPr/>
        <a:lstStyle/>
        <a:p>
          <a:endParaRPr lang="en-GB"/>
        </a:p>
      </dgm:t>
    </dgm:pt>
    <dgm:pt modelId="{5A5EE359-5823-FE46-884F-11E4A9FBE257}">
      <dgm:prSet phldrT="[Text]"/>
      <dgm:spPr/>
      <dgm:t>
        <a:bodyPr/>
        <a:lstStyle/>
        <a:p>
          <a:r>
            <a:rPr lang="en-GB" dirty="0" err="1"/>
            <a:t>Izvor</a:t>
          </a:r>
          <a:r>
            <a:rPr lang="en-GB" dirty="0"/>
            <a:t> </a:t>
          </a:r>
          <a:r>
            <a:rPr lang="en-GB" dirty="0" err="1"/>
            <a:t>saznanja</a:t>
          </a:r>
          <a:r>
            <a:rPr lang="en-GB" dirty="0"/>
            <a:t> je </a:t>
          </a:r>
          <a:r>
            <a:rPr lang="en-GB" dirty="0" err="1"/>
            <a:t>razum</a:t>
          </a:r>
          <a:endParaRPr lang="en-GB" dirty="0"/>
        </a:p>
      </dgm:t>
    </dgm:pt>
    <dgm:pt modelId="{634C7E01-CF81-0243-94FB-151014C0397C}" type="parTrans" cxnId="{F311102B-88D8-2042-B04F-3DEF129A1AC7}">
      <dgm:prSet/>
      <dgm:spPr/>
      <dgm:t>
        <a:bodyPr/>
        <a:lstStyle/>
        <a:p>
          <a:endParaRPr lang="en-GB"/>
        </a:p>
      </dgm:t>
    </dgm:pt>
    <dgm:pt modelId="{B51136DA-2D7C-A848-B3AA-F8914E2258C2}" type="sibTrans" cxnId="{F311102B-88D8-2042-B04F-3DEF129A1AC7}">
      <dgm:prSet/>
      <dgm:spPr/>
      <dgm:t>
        <a:bodyPr/>
        <a:lstStyle/>
        <a:p>
          <a:endParaRPr lang="en-GB"/>
        </a:p>
      </dgm:t>
    </dgm:pt>
    <dgm:pt modelId="{87D01D46-9C9A-0A4C-A205-8BB41FE60F0D}">
      <dgm:prSet phldrT="[Text]"/>
      <dgm:spPr/>
      <dgm:t>
        <a:bodyPr/>
        <a:lstStyle/>
        <a:p>
          <a:r>
            <a:rPr lang="sr-Latn-ME" dirty="0">
              <a:solidFill>
                <a:schemeClr val="tx2"/>
              </a:solidFill>
            </a:rPr>
            <a:t>Antifundacionalističko</a:t>
          </a:r>
          <a:endParaRPr lang="en-GB" dirty="0">
            <a:solidFill>
              <a:schemeClr val="tx2"/>
            </a:solidFill>
          </a:endParaRPr>
        </a:p>
      </dgm:t>
    </dgm:pt>
    <dgm:pt modelId="{9AF4D982-896E-7D46-8DA8-34C0E4BF1770}" type="parTrans" cxnId="{23E383FB-63C3-804E-B81E-04CDF3F8501E}">
      <dgm:prSet/>
      <dgm:spPr/>
      <dgm:t>
        <a:bodyPr/>
        <a:lstStyle/>
        <a:p>
          <a:endParaRPr lang="en-GB"/>
        </a:p>
      </dgm:t>
    </dgm:pt>
    <dgm:pt modelId="{F8799665-3165-4743-A78A-5A5A75C32EBE}" type="sibTrans" cxnId="{23E383FB-63C3-804E-B81E-04CDF3F8501E}">
      <dgm:prSet/>
      <dgm:spPr/>
      <dgm:t>
        <a:bodyPr/>
        <a:lstStyle/>
        <a:p>
          <a:endParaRPr lang="en-GB"/>
        </a:p>
      </dgm:t>
    </dgm:pt>
    <dgm:pt modelId="{C85BF533-C8BF-5342-A9A9-7470961D3F84}">
      <dgm:prSet phldrT="[Text]"/>
      <dgm:spPr/>
      <dgm:t>
        <a:bodyPr/>
        <a:lstStyle/>
        <a:p>
          <a:r>
            <a:rPr lang="en-GB" dirty="0" err="1"/>
            <a:t>Svijet</a:t>
          </a:r>
          <a:r>
            <a:rPr lang="en-GB" dirty="0"/>
            <a:t> </a:t>
          </a:r>
          <a:r>
            <a:rPr lang="en-GB" dirty="0" err="1"/>
            <a:t>društva</a:t>
          </a:r>
          <a:r>
            <a:rPr lang="en-GB" dirty="0"/>
            <a:t> </a:t>
          </a:r>
          <a:r>
            <a:rPr lang="en-GB" dirty="0" err="1"/>
            <a:t>i</a:t>
          </a:r>
          <a:r>
            <a:rPr lang="en-GB" dirty="0"/>
            <a:t> </a:t>
          </a:r>
          <a:r>
            <a:rPr lang="en-GB" dirty="0" err="1"/>
            <a:t>prirode</a:t>
          </a:r>
          <a:r>
            <a:rPr lang="en-GB" dirty="0"/>
            <a:t> </a:t>
          </a:r>
          <a:r>
            <a:rPr lang="en-GB" dirty="0" err="1"/>
            <a:t>različiti</a:t>
          </a:r>
          <a:endParaRPr lang="en-GB" dirty="0"/>
        </a:p>
      </dgm:t>
    </dgm:pt>
    <dgm:pt modelId="{1EE01219-276C-F445-9D57-7977E64EDEFE}" type="parTrans" cxnId="{25A0DBC1-30DB-6B47-81DC-8632CA037CFC}">
      <dgm:prSet/>
      <dgm:spPr/>
      <dgm:t>
        <a:bodyPr/>
        <a:lstStyle/>
        <a:p>
          <a:endParaRPr lang="en-GB"/>
        </a:p>
      </dgm:t>
    </dgm:pt>
    <dgm:pt modelId="{7F5589BC-999E-CB41-BE56-560B99390B54}" type="sibTrans" cxnId="{25A0DBC1-30DB-6B47-81DC-8632CA037CFC}">
      <dgm:prSet/>
      <dgm:spPr/>
      <dgm:t>
        <a:bodyPr/>
        <a:lstStyle/>
        <a:p>
          <a:endParaRPr lang="en-GB"/>
        </a:p>
      </dgm:t>
    </dgm:pt>
    <dgm:pt modelId="{74CD21E6-D824-0A49-89AE-2F60024D687C}">
      <dgm:prSet phldrT="[Text]"/>
      <dgm:spPr/>
      <dgm:t>
        <a:bodyPr/>
        <a:lstStyle/>
        <a:p>
          <a:r>
            <a:rPr lang="en-GB" dirty="0" err="1"/>
            <a:t>Stvarnost</a:t>
          </a:r>
          <a:r>
            <a:rPr lang="en-GB" dirty="0"/>
            <a:t> </a:t>
          </a:r>
          <a:r>
            <a:rPr lang="en-GB" dirty="0" err="1"/>
            <a:t>čini</a:t>
          </a:r>
          <a:r>
            <a:rPr lang="en-GB" dirty="0"/>
            <a:t> </a:t>
          </a:r>
          <a:r>
            <a:rPr lang="en-GB" dirty="0" err="1"/>
            <a:t>djelovanje</a:t>
          </a:r>
          <a:r>
            <a:rPr lang="en-GB" dirty="0"/>
            <a:t> </a:t>
          </a:r>
          <a:r>
            <a:rPr lang="en-GB" dirty="0" err="1"/>
            <a:t>društvenih</a:t>
          </a:r>
          <a:r>
            <a:rPr lang="en-GB" dirty="0"/>
            <a:t> </a:t>
          </a:r>
          <a:r>
            <a:rPr lang="en-GB" dirty="0" err="1"/>
            <a:t>aktera</a:t>
          </a:r>
          <a:r>
            <a:rPr lang="en-GB" dirty="0"/>
            <a:t>, </a:t>
          </a:r>
          <a:r>
            <a:rPr lang="en-GB" dirty="0" err="1"/>
            <a:t>nije</a:t>
          </a:r>
          <a:r>
            <a:rPr lang="en-GB" dirty="0"/>
            <a:t> </a:t>
          </a:r>
          <a:r>
            <a:rPr lang="en-GB" dirty="0" err="1"/>
            <a:t>fiksna</a:t>
          </a:r>
          <a:endParaRPr lang="en-GB" dirty="0"/>
        </a:p>
      </dgm:t>
    </dgm:pt>
    <dgm:pt modelId="{61620D7C-B538-5441-8E07-167FCB434F71}" type="parTrans" cxnId="{C61A0487-EF00-D04E-AC54-3F9E9B61F5D1}">
      <dgm:prSet/>
      <dgm:spPr/>
      <dgm:t>
        <a:bodyPr/>
        <a:lstStyle/>
        <a:p>
          <a:endParaRPr lang="en-GB"/>
        </a:p>
      </dgm:t>
    </dgm:pt>
    <dgm:pt modelId="{EB7FCB83-B3A7-B744-8838-A5C63E7CE3CD}" type="sibTrans" cxnId="{C61A0487-EF00-D04E-AC54-3F9E9B61F5D1}">
      <dgm:prSet/>
      <dgm:spPr/>
      <dgm:t>
        <a:bodyPr/>
        <a:lstStyle/>
        <a:p>
          <a:endParaRPr lang="en-GB"/>
        </a:p>
      </dgm:t>
    </dgm:pt>
    <dgm:pt modelId="{0B55F3BA-558D-A844-943A-C89071E596F3}">
      <dgm:prSet phldrT="[Text]"/>
      <dgm:spPr/>
      <dgm:t>
        <a:bodyPr/>
        <a:lstStyle/>
        <a:p>
          <a:r>
            <a:rPr lang="en-GB" dirty="0" err="1"/>
            <a:t>Društvo</a:t>
          </a:r>
          <a:r>
            <a:rPr lang="en-GB" dirty="0"/>
            <a:t> </a:t>
          </a:r>
          <a:r>
            <a:rPr lang="en-GB" dirty="0" err="1"/>
            <a:t>proizvod</a:t>
          </a:r>
          <a:r>
            <a:rPr lang="en-GB" dirty="0"/>
            <a:t> </a:t>
          </a:r>
          <a:r>
            <a:rPr lang="en-GB" dirty="0" err="1"/>
            <a:t>društvenog</a:t>
          </a:r>
          <a:r>
            <a:rPr lang="en-GB" dirty="0"/>
            <a:t> </a:t>
          </a:r>
          <a:r>
            <a:rPr lang="en-GB" dirty="0" err="1"/>
            <a:t>djelovanja</a:t>
          </a:r>
          <a:endParaRPr lang="en-GB" dirty="0"/>
        </a:p>
      </dgm:t>
    </dgm:pt>
    <dgm:pt modelId="{5C5BD96F-A86B-6B49-8148-0279B7060FCA}" type="parTrans" cxnId="{CC0218A6-1FCD-8C4D-89E4-8E0410C8FF01}">
      <dgm:prSet/>
      <dgm:spPr/>
      <dgm:t>
        <a:bodyPr/>
        <a:lstStyle/>
        <a:p>
          <a:endParaRPr lang="en-GB"/>
        </a:p>
      </dgm:t>
    </dgm:pt>
    <dgm:pt modelId="{E279D22E-26A6-2C49-A55D-37B41A0F94B9}" type="sibTrans" cxnId="{CC0218A6-1FCD-8C4D-89E4-8E0410C8FF01}">
      <dgm:prSet/>
      <dgm:spPr/>
      <dgm:t>
        <a:bodyPr/>
        <a:lstStyle/>
        <a:p>
          <a:endParaRPr lang="en-GB"/>
        </a:p>
      </dgm:t>
    </dgm:pt>
    <dgm:pt modelId="{C66EC09C-A9D9-2947-990B-363C5BB44F76}">
      <dgm:prSet phldrT="[Text]"/>
      <dgm:spPr/>
      <dgm:t>
        <a:bodyPr/>
        <a:lstStyle/>
        <a:p>
          <a:r>
            <a:rPr lang="en-GB" dirty="0" err="1"/>
            <a:t>Čovjek</a:t>
          </a:r>
          <a:r>
            <a:rPr lang="en-GB" dirty="0"/>
            <a:t> </a:t>
          </a:r>
          <a:r>
            <a:rPr lang="en-GB" dirty="0" err="1"/>
            <a:t>kao</a:t>
          </a:r>
          <a:r>
            <a:rPr lang="en-GB" dirty="0"/>
            <a:t> </a:t>
          </a:r>
          <a:r>
            <a:rPr lang="en-GB" dirty="0" err="1"/>
            <a:t>spoznajući</a:t>
          </a:r>
          <a:r>
            <a:rPr lang="en-GB" dirty="0"/>
            <a:t> </a:t>
          </a:r>
          <a:r>
            <a:rPr lang="en-GB" dirty="0" err="1"/>
            <a:t>subjekt</a:t>
          </a:r>
          <a:endParaRPr lang="en-GB" dirty="0"/>
        </a:p>
      </dgm:t>
    </dgm:pt>
    <dgm:pt modelId="{0C624C01-A92F-D84F-B118-E0BB7746753F}" type="parTrans" cxnId="{C486AB42-AB5E-9D4E-976B-0FABACE948CF}">
      <dgm:prSet/>
      <dgm:spPr/>
      <dgm:t>
        <a:bodyPr/>
        <a:lstStyle/>
        <a:p>
          <a:endParaRPr lang="en-GB"/>
        </a:p>
      </dgm:t>
    </dgm:pt>
    <dgm:pt modelId="{06AA2FAC-7942-2147-8D69-7BB96F53461F}" type="sibTrans" cxnId="{C486AB42-AB5E-9D4E-976B-0FABACE948CF}">
      <dgm:prSet/>
      <dgm:spPr/>
      <dgm:t>
        <a:bodyPr/>
        <a:lstStyle/>
        <a:p>
          <a:endParaRPr lang="en-GB"/>
        </a:p>
      </dgm:t>
    </dgm:pt>
    <dgm:pt modelId="{D5E1A647-668B-BD4F-9EF9-CA28E5994071}">
      <dgm:prSet phldrT="[Text]"/>
      <dgm:spPr/>
      <dgm:t>
        <a:bodyPr/>
        <a:lstStyle/>
        <a:p>
          <a:r>
            <a:rPr lang="en-GB" dirty="0" err="1"/>
            <a:t>Zaključivanje</a:t>
          </a:r>
          <a:r>
            <a:rPr lang="en-GB" dirty="0"/>
            <a:t> </a:t>
          </a:r>
          <a:r>
            <a:rPr lang="en-GB" dirty="0" err="1"/>
            <a:t>na</a:t>
          </a:r>
          <a:r>
            <a:rPr lang="en-GB" dirty="0"/>
            <a:t> </a:t>
          </a:r>
          <a:r>
            <a:rPr lang="en-GB" dirty="0" err="1"/>
            <a:t>osnovu</a:t>
          </a:r>
          <a:r>
            <a:rPr lang="en-GB" dirty="0"/>
            <a:t> </a:t>
          </a:r>
          <a:r>
            <a:rPr lang="en-GB" dirty="0" err="1"/>
            <a:t>premisa</a:t>
          </a:r>
          <a:endParaRPr lang="en-GB" dirty="0"/>
        </a:p>
      </dgm:t>
    </dgm:pt>
    <dgm:pt modelId="{3C6790EF-B6DA-9846-B271-EBF13EA531B8}" type="parTrans" cxnId="{06E1ACE3-3DFD-1D46-8B7C-CB41B9745F55}">
      <dgm:prSet/>
      <dgm:spPr/>
      <dgm:t>
        <a:bodyPr/>
        <a:lstStyle/>
        <a:p>
          <a:endParaRPr lang="en-GB"/>
        </a:p>
      </dgm:t>
    </dgm:pt>
    <dgm:pt modelId="{7316CE60-48EC-D64B-984F-A7CF7D10BE4A}" type="sibTrans" cxnId="{06E1ACE3-3DFD-1D46-8B7C-CB41B9745F55}">
      <dgm:prSet/>
      <dgm:spPr/>
      <dgm:t>
        <a:bodyPr/>
        <a:lstStyle/>
        <a:p>
          <a:endParaRPr lang="en-GB"/>
        </a:p>
      </dgm:t>
    </dgm:pt>
    <dgm:pt modelId="{C267A8B6-CA4F-1E43-8994-9841950BDBDD}">
      <dgm:prSet phldrT="[Text]"/>
      <dgm:spPr/>
      <dgm:t>
        <a:bodyPr/>
        <a:lstStyle/>
        <a:p>
          <a:r>
            <a:rPr lang="en-GB" dirty="0" err="1"/>
            <a:t>Moć</a:t>
          </a:r>
          <a:r>
            <a:rPr lang="en-GB" dirty="0"/>
            <a:t> </a:t>
          </a:r>
          <a:r>
            <a:rPr lang="en-GB" dirty="0" err="1"/>
            <a:t>razuma</a:t>
          </a:r>
          <a:r>
            <a:rPr lang="en-GB" dirty="0"/>
            <a:t> </a:t>
          </a:r>
          <a:r>
            <a:rPr lang="en-GB" dirty="0" err="1"/>
            <a:t>i</a:t>
          </a:r>
          <a:r>
            <a:rPr lang="en-GB" dirty="0"/>
            <a:t> </a:t>
          </a:r>
          <a:r>
            <a:rPr lang="en-GB" dirty="0" err="1"/>
            <a:t>čula</a:t>
          </a:r>
          <a:r>
            <a:rPr lang="en-GB" dirty="0"/>
            <a:t> data </a:t>
          </a:r>
          <a:r>
            <a:rPr lang="en-GB" dirty="0" err="1"/>
            <a:t>svim</a:t>
          </a:r>
          <a:r>
            <a:rPr lang="en-GB" dirty="0"/>
            <a:t> </a:t>
          </a:r>
          <a:r>
            <a:rPr lang="en-GB" dirty="0" err="1"/>
            <a:t>ljudskim</a:t>
          </a:r>
          <a:r>
            <a:rPr lang="en-GB" dirty="0"/>
            <a:t> </a:t>
          </a:r>
          <a:r>
            <a:rPr lang="en-GB" dirty="0" err="1"/>
            <a:t>bićima</a:t>
          </a:r>
          <a:endParaRPr lang="en-GB" dirty="0"/>
        </a:p>
      </dgm:t>
    </dgm:pt>
    <dgm:pt modelId="{7166941E-5AAB-B24C-98F8-BDA571B04503}" type="parTrans" cxnId="{22043E8C-5827-A54A-9214-63C8887B6CAF}">
      <dgm:prSet/>
      <dgm:spPr/>
      <dgm:t>
        <a:bodyPr/>
        <a:lstStyle/>
        <a:p>
          <a:endParaRPr lang="en-GB"/>
        </a:p>
      </dgm:t>
    </dgm:pt>
    <dgm:pt modelId="{E9BA0DF9-FAF5-CA49-8538-7EFA65D9A83E}" type="sibTrans" cxnId="{22043E8C-5827-A54A-9214-63C8887B6CAF}">
      <dgm:prSet/>
      <dgm:spPr/>
      <dgm:t>
        <a:bodyPr/>
        <a:lstStyle/>
        <a:p>
          <a:endParaRPr lang="en-GB"/>
        </a:p>
      </dgm:t>
    </dgm:pt>
    <dgm:pt modelId="{A0B05187-5EE2-6542-9F6A-7733FC89D905}">
      <dgm:prSet phldrT="[Text]"/>
      <dgm:spPr/>
      <dgm:t>
        <a:bodyPr/>
        <a:lstStyle/>
        <a:p>
          <a:r>
            <a:rPr lang="en-GB" dirty="0" err="1"/>
            <a:t>Pojedinci</a:t>
          </a:r>
          <a:r>
            <a:rPr lang="en-GB" dirty="0"/>
            <a:t> ne </a:t>
          </a:r>
          <a:r>
            <a:rPr lang="en-GB" dirty="0" err="1"/>
            <a:t>mogu</a:t>
          </a:r>
          <a:r>
            <a:rPr lang="en-GB" dirty="0"/>
            <a:t> </a:t>
          </a:r>
          <a:r>
            <a:rPr lang="en-GB" dirty="0" err="1"/>
            <a:t>biti</a:t>
          </a:r>
          <a:r>
            <a:rPr lang="en-GB" dirty="0"/>
            <a:t> </a:t>
          </a:r>
          <a:r>
            <a:rPr lang="en-GB" dirty="0" err="1"/>
            <a:t>neutralni</a:t>
          </a:r>
          <a:r>
            <a:rPr lang="en-GB" dirty="0"/>
            <a:t> </a:t>
          </a:r>
          <a:r>
            <a:rPr lang="en-GB" dirty="0" err="1"/>
            <a:t>spoznajući</a:t>
          </a:r>
          <a:r>
            <a:rPr lang="en-GB" dirty="0"/>
            <a:t> </a:t>
          </a:r>
          <a:r>
            <a:rPr lang="en-GB" dirty="0" err="1"/>
            <a:t>subjekti</a:t>
          </a:r>
          <a:endParaRPr lang="en-GB" dirty="0"/>
        </a:p>
      </dgm:t>
    </dgm:pt>
    <dgm:pt modelId="{E333D8AD-3F26-8A49-874C-6A417B4FDA85}" type="parTrans" cxnId="{4ED2C1B5-B14B-374D-B24B-7939290082A9}">
      <dgm:prSet/>
      <dgm:spPr/>
      <dgm:t>
        <a:bodyPr/>
        <a:lstStyle/>
        <a:p>
          <a:endParaRPr lang="en-GB"/>
        </a:p>
      </dgm:t>
    </dgm:pt>
    <dgm:pt modelId="{B071CBD6-1AE8-5A48-BDA2-82012B996E83}" type="sibTrans" cxnId="{4ED2C1B5-B14B-374D-B24B-7939290082A9}">
      <dgm:prSet/>
      <dgm:spPr/>
      <dgm:t>
        <a:bodyPr/>
        <a:lstStyle/>
        <a:p>
          <a:endParaRPr lang="en-GB"/>
        </a:p>
      </dgm:t>
    </dgm:pt>
    <dgm:pt modelId="{C3701F52-D538-2348-B007-1DBF3AF30442}" type="pres">
      <dgm:prSet presAssocID="{BBEE78A0-4901-E443-92EC-3F61C061AA9A}" presName="layout" presStyleCnt="0">
        <dgm:presLayoutVars>
          <dgm:chMax/>
          <dgm:chPref/>
          <dgm:dir/>
          <dgm:resizeHandles/>
        </dgm:presLayoutVars>
      </dgm:prSet>
      <dgm:spPr/>
    </dgm:pt>
    <dgm:pt modelId="{6EAF1A35-1F28-C547-B7A5-87BBE414FFC9}" type="pres">
      <dgm:prSet presAssocID="{2977E030-D016-AF45-83D1-B5A5CEEC84AB}" presName="root" presStyleCnt="0">
        <dgm:presLayoutVars>
          <dgm:chMax/>
          <dgm:chPref/>
        </dgm:presLayoutVars>
      </dgm:prSet>
      <dgm:spPr/>
    </dgm:pt>
    <dgm:pt modelId="{82F100D8-C571-224D-9E20-B362A13AA7B3}" type="pres">
      <dgm:prSet presAssocID="{2977E030-D016-AF45-83D1-B5A5CEEC84AB}" presName="rootComposite" presStyleCnt="0">
        <dgm:presLayoutVars/>
      </dgm:prSet>
      <dgm:spPr/>
    </dgm:pt>
    <dgm:pt modelId="{299FE6CF-93E0-C249-9EA5-8053AE71F265}" type="pres">
      <dgm:prSet presAssocID="{2977E030-D016-AF45-83D1-B5A5CEEC84AB}" presName="ParentAccent" presStyleLbl="alignNode1" presStyleIdx="0" presStyleCnt="2"/>
      <dgm:spPr/>
    </dgm:pt>
    <dgm:pt modelId="{E744E496-12F0-F14D-8A9F-E062B4A8A922}" type="pres">
      <dgm:prSet presAssocID="{2977E030-D016-AF45-83D1-B5A5CEEC84AB}" presName="ParentSmallAccent" presStyleLbl="fgAcc1" presStyleIdx="0" presStyleCnt="2"/>
      <dgm:spPr/>
    </dgm:pt>
    <dgm:pt modelId="{2C800012-7827-EF46-ABCD-9CC9A6A79CEB}" type="pres">
      <dgm:prSet presAssocID="{2977E030-D016-AF45-83D1-B5A5CEEC84AB}" presName="Parent" presStyleLbl="revTx" presStyleIdx="0" presStyleCnt="12">
        <dgm:presLayoutVars>
          <dgm:chMax/>
          <dgm:chPref val="4"/>
          <dgm:bulletEnabled val="1"/>
        </dgm:presLayoutVars>
      </dgm:prSet>
      <dgm:spPr/>
    </dgm:pt>
    <dgm:pt modelId="{24EA2476-02B2-9C4B-81A5-868A54594FDC}" type="pres">
      <dgm:prSet presAssocID="{2977E030-D016-AF45-83D1-B5A5CEEC84AB}" presName="childShape" presStyleCnt="0">
        <dgm:presLayoutVars>
          <dgm:chMax val="0"/>
          <dgm:chPref val="0"/>
        </dgm:presLayoutVars>
      </dgm:prSet>
      <dgm:spPr/>
    </dgm:pt>
    <dgm:pt modelId="{1FA2CB87-3F25-E142-8D21-0AE2586DFCA8}" type="pres">
      <dgm:prSet presAssocID="{14C65A3E-DDFD-304B-8F88-273F3D6C2354}" presName="childComposite" presStyleCnt="0">
        <dgm:presLayoutVars>
          <dgm:chMax val="0"/>
          <dgm:chPref val="0"/>
        </dgm:presLayoutVars>
      </dgm:prSet>
      <dgm:spPr/>
    </dgm:pt>
    <dgm:pt modelId="{061B23A1-7F9B-FA42-8089-B11DAFF34392}" type="pres">
      <dgm:prSet presAssocID="{14C65A3E-DDFD-304B-8F88-273F3D6C2354}" presName="ChildAccent" presStyleLbl="solidFgAcc1" presStyleIdx="0" presStyleCnt="10"/>
      <dgm:spPr/>
    </dgm:pt>
    <dgm:pt modelId="{41D4125F-B3BC-5545-B7F8-B4B8CCB67C71}" type="pres">
      <dgm:prSet presAssocID="{14C65A3E-DDFD-304B-8F88-273F3D6C2354}" presName="Child" presStyleLbl="revTx" presStyleIdx="1" presStyleCnt="12">
        <dgm:presLayoutVars>
          <dgm:chMax val="0"/>
          <dgm:chPref val="0"/>
          <dgm:bulletEnabled val="1"/>
        </dgm:presLayoutVars>
      </dgm:prSet>
      <dgm:spPr/>
    </dgm:pt>
    <dgm:pt modelId="{7663CB50-3A88-994B-9647-6364140B9B12}" type="pres">
      <dgm:prSet presAssocID="{9C1D05E4-3B34-E249-91AD-A9244240715A}" presName="childComposite" presStyleCnt="0">
        <dgm:presLayoutVars>
          <dgm:chMax val="0"/>
          <dgm:chPref val="0"/>
        </dgm:presLayoutVars>
      </dgm:prSet>
      <dgm:spPr/>
    </dgm:pt>
    <dgm:pt modelId="{4A078379-107F-E143-9745-FECBD22843CC}" type="pres">
      <dgm:prSet presAssocID="{9C1D05E4-3B34-E249-91AD-A9244240715A}" presName="ChildAccent" presStyleLbl="solidFgAcc1" presStyleIdx="1" presStyleCnt="10"/>
      <dgm:spPr/>
    </dgm:pt>
    <dgm:pt modelId="{0B274468-8359-754F-A694-34EC5F2022D7}" type="pres">
      <dgm:prSet presAssocID="{9C1D05E4-3B34-E249-91AD-A9244240715A}" presName="Child" presStyleLbl="revTx" presStyleIdx="2" presStyleCnt="12">
        <dgm:presLayoutVars>
          <dgm:chMax val="0"/>
          <dgm:chPref val="0"/>
          <dgm:bulletEnabled val="1"/>
        </dgm:presLayoutVars>
      </dgm:prSet>
      <dgm:spPr/>
    </dgm:pt>
    <dgm:pt modelId="{04293952-4842-444D-A389-969C01939427}" type="pres">
      <dgm:prSet presAssocID="{5A5EE359-5823-FE46-884F-11E4A9FBE257}" presName="childComposite" presStyleCnt="0">
        <dgm:presLayoutVars>
          <dgm:chMax val="0"/>
          <dgm:chPref val="0"/>
        </dgm:presLayoutVars>
      </dgm:prSet>
      <dgm:spPr/>
    </dgm:pt>
    <dgm:pt modelId="{5CECA277-EFEC-A54A-B37C-DC82069F8AD1}" type="pres">
      <dgm:prSet presAssocID="{5A5EE359-5823-FE46-884F-11E4A9FBE257}" presName="ChildAccent" presStyleLbl="solidFgAcc1" presStyleIdx="2" presStyleCnt="10"/>
      <dgm:spPr/>
    </dgm:pt>
    <dgm:pt modelId="{483EF8B4-33B1-9A4E-89C1-624376B1FF57}" type="pres">
      <dgm:prSet presAssocID="{5A5EE359-5823-FE46-884F-11E4A9FBE257}" presName="Child" presStyleLbl="revTx" presStyleIdx="3" presStyleCnt="12">
        <dgm:presLayoutVars>
          <dgm:chMax val="0"/>
          <dgm:chPref val="0"/>
          <dgm:bulletEnabled val="1"/>
        </dgm:presLayoutVars>
      </dgm:prSet>
      <dgm:spPr/>
    </dgm:pt>
    <dgm:pt modelId="{B8D7C9CB-6231-6E40-B8E8-958006D27FEA}" type="pres">
      <dgm:prSet presAssocID="{C66EC09C-A9D9-2947-990B-363C5BB44F76}" presName="childComposite" presStyleCnt="0">
        <dgm:presLayoutVars>
          <dgm:chMax val="0"/>
          <dgm:chPref val="0"/>
        </dgm:presLayoutVars>
      </dgm:prSet>
      <dgm:spPr/>
    </dgm:pt>
    <dgm:pt modelId="{B76152B3-EA67-BE43-B3BD-219A080C8AD2}" type="pres">
      <dgm:prSet presAssocID="{C66EC09C-A9D9-2947-990B-363C5BB44F76}" presName="ChildAccent" presStyleLbl="solidFgAcc1" presStyleIdx="3" presStyleCnt="10"/>
      <dgm:spPr/>
    </dgm:pt>
    <dgm:pt modelId="{3ABD1E58-D1F1-EA4F-813C-10C056D14C13}" type="pres">
      <dgm:prSet presAssocID="{C66EC09C-A9D9-2947-990B-363C5BB44F76}" presName="Child" presStyleLbl="revTx" presStyleIdx="4" presStyleCnt="12">
        <dgm:presLayoutVars>
          <dgm:chMax val="0"/>
          <dgm:chPref val="0"/>
          <dgm:bulletEnabled val="1"/>
        </dgm:presLayoutVars>
      </dgm:prSet>
      <dgm:spPr/>
    </dgm:pt>
    <dgm:pt modelId="{442E9CA5-F413-EF48-BEA0-253A4B08F6FE}" type="pres">
      <dgm:prSet presAssocID="{C267A8B6-CA4F-1E43-8994-9841950BDBDD}" presName="childComposite" presStyleCnt="0">
        <dgm:presLayoutVars>
          <dgm:chMax val="0"/>
          <dgm:chPref val="0"/>
        </dgm:presLayoutVars>
      </dgm:prSet>
      <dgm:spPr/>
    </dgm:pt>
    <dgm:pt modelId="{87ADCCE5-6324-B144-9A2E-E2D28A940661}" type="pres">
      <dgm:prSet presAssocID="{C267A8B6-CA4F-1E43-8994-9841950BDBDD}" presName="ChildAccent" presStyleLbl="solidFgAcc1" presStyleIdx="4" presStyleCnt="10"/>
      <dgm:spPr/>
    </dgm:pt>
    <dgm:pt modelId="{F23148BB-7879-9D44-B248-B53CEE803791}" type="pres">
      <dgm:prSet presAssocID="{C267A8B6-CA4F-1E43-8994-9841950BDBDD}" presName="Child" presStyleLbl="revTx" presStyleIdx="5" presStyleCnt="12">
        <dgm:presLayoutVars>
          <dgm:chMax val="0"/>
          <dgm:chPref val="0"/>
          <dgm:bulletEnabled val="1"/>
        </dgm:presLayoutVars>
      </dgm:prSet>
      <dgm:spPr/>
    </dgm:pt>
    <dgm:pt modelId="{8A9E67A0-32BF-DA4F-B206-FC3CABD673FD}" type="pres">
      <dgm:prSet presAssocID="{D5E1A647-668B-BD4F-9EF9-CA28E5994071}" presName="childComposite" presStyleCnt="0">
        <dgm:presLayoutVars>
          <dgm:chMax val="0"/>
          <dgm:chPref val="0"/>
        </dgm:presLayoutVars>
      </dgm:prSet>
      <dgm:spPr/>
    </dgm:pt>
    <dgm:pt modelId="{61764657-25C2-6142-A63A-08DBB7240F2D}" type="pres">
      <dgm:prSet presAssocID="{D5E1A647-668B-BD4F-9EF9-CA28E5994071}" presName="ChildAccent" presStyleLbl="solidFgAcc1" presStyleIdx="5" presStyleCnt="10"/>
      <dgm:spPr/>
    </dgm:pt>
    <dgm:pt modelId="{648C7ED0-073A-8744-B883-43DEE1689A10}" type="pres">
      <dgm:prSet presAssocID="{D5E1A647-668B-BD4F-9EF9-CA28E5994071}" presName="Child" presStyleLbl="revTx" presStyleIdx="6" presStyleCnt="12">
        <dgm:presLayoutVars>
          <dgm:chMax val="0"/>
          <dgm:chPref val="0"/>
          <dgm:bulletEnabled val="1"/>
        </dgm:presLayoutVars>
      </dgm:prSet>
      <dgm:spPr/>
    </dgm:pt>
    <dgm:pt modelId="{D6AFD6E8-C173-5346-BB9A-FD39C200B678}" type="pres">
      <dgm:prSet presAssocID="{87D01D46-9C9A-0A4C-A205-8BB41FE60F0D}" presName="root" presStyleCnt="0">
        <dgm:presLayoutVars>
          <dgm:chMax/>
          <dgm:chPref/>
        </dgm:presLayoutVars>
      </dgm:prSet>
      <dgm:spPr/>
    </dgm:pt>
    <dgm:pt modelId="{5FA658B5-E452-DE45-A082-CFE6796E2C91}" type="pres">
      <dgm:prSet presAssocID="{87D01D46-9C9A-0A4C-A205-8BB41FE60F0D}" presName="rootComposite" presStyleCnt="0">
        <dgm:presLayoutVars/>
      </dgm:prSet>
      <dgm:spPr/>
    </dgm:pt>
    <dgm:pt modelId="{9A3F5C51-E518-F44A-B26B-701DD0050554}" type="pres">
      <dgm:prSet presAssocID="{87D01D46-9C9A-0A4C-A205-8BB41FE60F0D}" presName="ParentAccent" presStyleLbl="alignNode1" presStyleIdx="1" presStyleCnt="2"/>
      <dgm:spPr/>
    </dgm:pt>
    <dgm:pt modelId="{BCFCC393-1485-9C48-8646-FCF4A36540AC}" type="pres">
      <dgm:prSet presAssocID="{87D01D46-9C9A-0A4C-A205-8BB41FE60F0D}" presName="ParentSmallAccent" presStyleLbl="fgAcc1" presStyleIdx="1" presStyleCnt="2"/>
      <dgm:spPr/>
    </dgm:pt>
    <dgm:pt modelId="{3EC3FFC8-0FFA-8540-AB1B-4A8FE36257A9}" type="pres">
      <dgm:prSet presAssocID="{87D01D46-9C9A-0A4C-A205-8BB41FE60F0D}" presName="Parent" presStyleLbl="revTx" presStyleIdx="7" presStyleCnt="12">
        <dgm:presLayoutVars>
          <dgm:chMax/>
          <dgm:chPref val="4"/>
          <dgm:bulletEnabled val="1"/>
        </dgm:presLayoutVars>
      </dgm:prSet>
      <dgm:spPr/>
    </dgm:pt>
    <dgm:pt modelId="{A037B380-DAAF-B145-83B7-D595570B3CDD}" type="pres">
      <dgm:prSet presAssocID="{87D01D46-9C9A-0A4C-A205-8BB41FE60F0D}" presName="childShape" presStyleCnt="0">
        <dgm:presLayoutVars>
          <dgm:chMax val="0"/>
          <dgm:chPref val="0"/>
        </dgm:presLayoutVars>
      </dgm:prSet>
      <dgm:spPr/>
    </dgm:pt>
    <dgm:pt modelId="{E08C88C2-D9D4-E740-ABC5-084A01216204}" type="pres">
      <dgm:prSet presAssocID="{C85BF533-C8BF-5342-A9A9-7470961D3F84}" presName="childComposite" presStyleCnt="0">
        <dgm:presLayoutVars>
          <dgm:chMax val="0"/>
          <dgm:chPref val="0"/>
        </dgm:presLayoutVars>
      </dgm:prSet>
      <dgm:spPr/>
    </dgm:pt>
    <dgm:pt modelId="{D3EB09F1-3AA0-C644-90FA-2D54944F16B6}" type="pres">
      <dgm:prSet presAssocID="{C85BF533-C8BF-5342-A9A9-7470961D3F84}" presName="ChildAccent" presStyleLbl="solidFgAcc1" presStyleIdx="6" presStyleCnt="10"/>
      <dgm:spPr/>
    </dgm:pt>
    <dgm:pt modelId="{0955C3D8-D954-C649-89EE-83AFF5C099C3}" type="pres">
      <dgm:prSet presAssocID="{C85BF533-C8BF-5342-A9A9-7470961D3F84}" presName="Child" presStyleLbl="revTx" presStyleIdx="8" presStyleCnt="12">
        <dgm:presLayoutVars>
          <dgm:chMax val="0"/>
          <dgm:chPref val="0"/>
          <dgm:bulletEnabled val="1"/>
        </dgm:presLayoutVars>
      </dgm:prSet>
      <dgm:spPr/>
    </dgm:pt>
    <dgm:pt modelId="{0D7927FB-5BB7-0746-9478-A0FA01C1445B}" type="pres">
      <dgm:prSet presAssocID="{74CD21E6-D824-0A49-89AE-2F60024D687C}" presName="childComposite" presStyleCnt="0">
        <dgm:presLayoutVars>
          <dgm:chMax val="0"/>
          <dgm:chPref val="0"/>
        </dgm:presLayoutVars>
      </dgm:prSet>
      <dgm:spPr/>
    </dgm:pt>
    <dgm:pt modelId="{227F057F-AD11-D747-96DB-C53A15C2A07A}" type="pres">
      <dgm:prSet presAssocID="{74CD21E6-D824-0A49-89AE-2F60024D687C}" presName="ChildAccent" presStyleLbl="solidFgAcc1" presStyleIdx="7" presStyleCnt="10"/>
      <dgm:spPr/>
    </dgm:pt>
    <dgm:pt modelId="{E623C760-E15C-4A49-B269-67FEB32925E0}" type="pres">
      <dgm:prSet presAssocID="{74CD21E6-D824-0A49-89AE-2F60024D687C}" presName="Child" presStyleLbl="revTx" presStyleIdx="9" presStyleCnt="12">
        <dgm:presLayoutVars>
          <dgm:chMax val="0"/>
          <dgm:chPref val="0"/>
          <dgm:bulletEnabled val="1"/>
        </dgm:presLayoutVars>
      </dgm:prSet>
      <dgm:spPr/>
    </dgm:pt>
    <dgm:pt modelId="{3DDA4C73-B339-7445-B654-88822611A93F}" type="pres">
      <dgm:prSet presAssocID="{0B55F3BA-558D-A844-943A-C89071E596F3}" presName="childComposite" presStyleCnt="0">
        <dgm:presLayoutVars>
          <dgm:chMax val="0"/>
          <dgm:chPref val="0"/>
        </dgm:presLayoutVars>
      </dgm:prSet>
      <dgm:spPr/>
    </dgm:pt>
    <dgm:pt modelId="{10EB7FAC-F09C-514E-9DBE-C2C7F4D41407}" type="pres">
      <dgm:prSet presAssocID="{0B55F3BA-558D-A844-943A-C89071E596F3}" presName="ChildAccent" presStyleLbl="solidFgAcc1" presStyleIdx="8" presStyleCnt="10"/>
      <dgm:spPr/>
    </dgm:pt>
    <dgm:pt modelId="{76C18D30-DADA-8D47-8A1C-8C82DC325E18}" type="pres">
      <dgm:prSet presAssocID="{0B55F3BA-558D-A844-943A-C89071E596F3}" presName="Child" presStyleLbl="revTx" presStyleIdx="10" presStyleCnt="12">
        <dgm:presLayoutVars>
          <dgm:chMax val="0"/>
          <dgm:chPref val="0"/>
          <dgm:bulletEnabled val="1"/>
        </dgm:presLayoutVars>
      </dgm:prSet>
      <dgm:spPr/>
    </dgm:pt>
    <dgm:pt modelId="{9459A449-A547-704E-A3CB-3AEC47EF9650}" type="pres">
      <dgm:prSet presAssocID="{A0B05187-5EE2-6542-9F6A-7733FC89D905}" presName="childComposite" presStyleCnt="0">
        <dgm:presLayoutVars>
          <dgm:chMax val="0"/>
          <dgm:chPref val="0"/>
        </dgm:presLayoutVars>
      </dgm:prSet>
      <dgm:spPr/>
    </dgm:pt>
    <dgm:pt modelId="{79B2FCB5-DA81-934A-A5BE-AD7C4A371BFA}" type="pres">
      <dgm:prSet presAssocID="{A0B05187-5EE2-6542-9F6A-7733FC89D905}" presName="ChildAccent" presStyleLbl="solidFgAcc1" presStyleIdx="9" presStyleCnt="10"/>
      <dgm:spPr/>
    </dgm:pt>
    <dgm:pt modelId="{462C343E-E7CF-0E4E-82B9-A763C05A5EB8}" type="pres">
      <dgm:prSet presAssocID="{A0B05187-5EE2-6542-9F6A-7733FC89D905}" presName="Child" presStyleLbl="revTx" presStyleIdx="11" presStyleCnt="12">
        <dgm:presLayoutVars>
          <dgm:chMax val="0"/>
          <dgm:chPref val="0"/>
          <dgm:bulletEnabled val="1"/>
        </dgm:presLayoutVars>
      </dgm:prSet>
      <dgm:spPr/>
    </dgm:pt>
  </dgm:ptLst>
  <dgm:cxnLst>
    <dgm:cxn modelId="{AF748F02-D113-D147-937E-991D8DD14B99}" type="presOf" srcId="{0B55F3BA-558D-A844-943A-C89071E596F3}" destId="{76C18D30-DADA-8D47-8A1C-8C82DC325E18}" srcOrd="0" destOrd="0" presId="urn:microsoft.com/office/officeart/2008/layout/SquareAccentList"/>
    <dgm:cxn modelId="{842FD414-EEC9-DF48-A6DA-9E962866AF1C}" type="presOf" srcId="{BBEE78A0-4901-E443-92EC-3F61C061AA9A}" destId="{C3701F52-D538-2348-B007-1DBF3AF30442}" srcOrd="0" destOrd="0" presId="urn:microsoft.com/office/officeart/2008/layout/SquareAccentList"/>
    <dgm:cxn modelId="{B0DC0616-E926-A24A-B2CD-52CB5D376917}" type="presOf" srcId="{9C1D05E4-3B34-E249-91AD-A9244240715A}" destId="{0B274468-8359-754F-A694-34EC5F2022D7}" srcOrd="0" destOrd="0" presId="urn:microsoft.com/office/officeart/2008/layout/SquareAccentList"/>
    <dgm:cxn modelId="{F311102B-88D8-2042-B04F-3DEF129A1AC7}" srcId="{2977E030-D016-AF45-83D1-B5A5CEEC84AB}" destId="{5A5EE359-5823-FE46-884F-11E4A9FBE257}" srcOrd="2" destOrd="0" parTransId="{634C7E01-CF81-0243-94FB-151014C0397C}" sibTransId="{B51136DA-2D7C-A848-B3AA-F8914E2258C2}"/>
    <dgm:cxn modelId="{3CD33137-2909-4B4F-940E-736C9624249D}" srcId="{BBEE78A0-4901-E443-92EC-3F61C061AA9A}" destId="{2977E030-D016-AF45-83D1-B5A5CEEC84AB}" srcOrd="0" destOrd="0" parTransId="{3BFB16FF-C7CF-DB4F-A05C-207F540DD379}" sibTransId="{CC718FFA-93A9-1A46-BCF6-CA8FC3A3180C}"/>
    <dgm:cxn modelId="{C486AB42-AB5E-9D4E-976B-0FABACE948CF}" srcId="{2977E030-D016-AF45-83D1-B5A5CEEC84AB}" destId="{C66EC09C-A9D9-2947-990B-363C5BB44F76}" srcOrd="3" destOrd="0" parTransId="{0C624C01-A92F-D84F-B118-E0BB7746753F}" sibTransId="{06AA2FAC-7942-2147-8D69-7BB96F53461F}"/>
    <dgm:cxn modelId="{1FFC5077-EF44-A241-B698-F081FFDEE134}" type="presOf" srcId="{87D01D46-9C9A-0A4C-A205-8BB41FE60F0D}" destId="{3EC3FFC8-0FFA-8540-AB1B-4A8FE36257A9}" srcOrd="0" destOrd="0" presId="urn:microsoft.com/office/officeart/2008/layout/SquareAccentList"/>
    <dgm:cxn modelId="{378F2B7A-0C6A-F641-8CBD-2CD1F259420A}" type="presOf" srcId="{A0B05187-5EE2-6542-9F6A-7733FC89D905}" destId="{462C343E-E7CF-0E4E-82B9-A763C05A5EB8}" srcOrd="0" destOrd="0" presId="urn:microsoft.com/office/officeart/2008/layout/SquareAccentList"/>
    <dgm:cxn modelId="{C61A0487-EF00-D04E-AC54-3F9E9B61F5D1}" srcId="{87D01D46-9C9A-0A4C-A205-8BB41FE60F0D}" destId="{74CD21E6-D824-0A49-89AE-2F60024D687C}" srcOrd="1" destOrd="0" parTransId="{61620D7C-B538-5441-8E07-167FCB434F71}" sibTransId="{EB7FCB83-B3A7-B744-8838-A5C63E7CE3CD}"/>
    <dgm:cxn modelId="{824A8F89-3B64-C345-B3BF-889BB5DF02F8}" type="presOf" srcId="{74CD21E6-D824-0A49-89AE-2F60024D687C}" destId="{E623C760-E15C-4A49-B269-67FEB32925E0}" srcOrd="0" destOrd="0" presId="urn:microsoft.com/office/officeart/2008/layout/SquareAccentList"/>
    <dgm:cxn modelId="{22043E8C-5827-A54A-9214-63C8887B6CAF}" srcId="{2977E030-D016-AF45-83D1-B5A5CEEC84AB}" destId="{C267A8B6-CA4F-1E43-8994-9841950BDBDD}" srcOrd="4" destOrd="0" parTransId="{7166941E-5AAB-B24C-98F8-BDA571B04503}" sibTransId="{E9BA0DF9-FAF5-CA49-8538-7EFA65D9A83E}"/>
    <dgm:cxn modelId="{3E772D8F-0BC9-BB4B-BCB2-18055902C36F}" type="presOf" srcId="{C66EC09C-A9D9-2947-990B-363C5BB44F76}" destId="{3ABD1E58-D1F1-EA4F-813C-10C056D14C13}" srcOrd="0" destOrd="0" presId="urn:microsoft.com/office/officeart/2008/layout/SquareAccentList"/>
    <dgm:cxn modelId="{CC0218A6-1FCD-8C4D-89E4-8E0410C8FF01}" srcId="{87D01D46-9C9A-0A4C-A205-8BB41FE60F0D}" destId="{0B55F3BA-558D-A844-943A-C89071E596F3}" srcOrd="2" destOrd="0" parTransId="{5C5BD96F-A86B-6B49-8148-0279B7060FCA}" sibTransId="{E279D22E-26A6-2C49-A55D-37B41A0F94B9}"/>
    <dgm:cxn modelId="{C595BDB2-F8DA-E54B-8040-3E45AF15572A}" type="presOf" srcId="{5A5EE359-5823-FE46-884F-11E4A9FBE257}" destId="{483EF8B4-33B1-9A4E-89C1-624376B1FF57}" srcOrd="0" destOrd="0" presId="urn:microsoft.com/office/officeart/2008/layout/SquareAccentList"/>
    <dgm:cxn modelId="{4ED2C1B5-B14B-374D-B24B-7939290082A9}" srcId="{87D01D46-9C9A-0A4C-A205-8BB41FE60F0D}" destId="{A0B05187-5EE2-6542-9F6A-7733FC89D905}" srcOrd="3" destOrd="0" parTransId="{E333D8AD-3F26-8A49-874C-6A417B4FDA85}" sibTransId="{B071CBD6-1AE8-5A48-BDA2-82012B996E83}"/>
    <dgm:cxn modelId="{A9B1C4C1-CEA7-C140-9135-87EABC1D7916}" type="presOf" srcId="{2977E030-D016-AF45-83D1-B5A5CEEC84AB}" destId="{2C800012-7827-EF46-ABCD-9CC9A6A79CEB}" srcOrd="0" destOrd="0" presId="urn:microsoft.com/office/officeart/2008/layout/SquareAccentList"/>
    <dgm:cxn modelId="{25A0DBC1-30DB-6B47-81DC-8632CA037CFC}" srcId="{87D01D46-9C9A-0A4C-A205-8BB41FE60F0D}" destId="{C85BF533-C8BF-5342-A9A9-7470961D3F84}" srcOrd="0" destOrd="0" parTransId="{1EE01219-276C-F445-9D57-7977E64EDEFE}" sibTransId="{7F5589BC-999E-CB41-BE56-560B99390B54}"/>
    <dgm:cxn modelId="{23CC92D0-A764-7B4B-BACE-A91421A9776A}" srcId="{2977E030-D016-AF45-83D1-B5A5CEEC84AB}" destId="{9C1D05E4-3B34-E249-91AD-A9244240715A}" srcOrd="1" destOrd="0" parTransId="{28A3DE8D-678E-8C49-900C-EA9EDAB96510}" sibTransId="{53F87BA4-51DF-E74C-AB4F-C586D96D23D5}"/>
    <dgm:cxn modelId="{75D29ED5-6EF4-704B-AC55-3AB1F87A6F50}" type="presOf" srcId="{C267A8B6-CA4F-1E43-8994-9841950BDBDD}" destId="{F23148BB-7879-9D44-B248-B53CEE803791}" srcOrd="0" destOrd="0" presId="urn:microsoft.com/office/officeart/2008/layout/SquareAccentList"/>
    <dgm:cxn modelId="{0E1863D6-5A25-784A-A85B-1E1AB01D0A92}" type="presOf" srcId="{14C65A3E-DDFD-304B-8F88-273F3D6C2354}" destId="{41D4125F-B3BC-5545-B7F8-B4B8CCB67C71}" srcOrd="0" destOrd="0" presId="urn:microsoft.com/office/officeart/2008/layout/SquareAccentList"/>
    <dgm:cxn modelId="{20017DD6-8EF6-FC4B-8439-E0E36F0BB4CD}" srcId="{2977E030-D016-AF45-83D1-B5A5CEEC84AB}" destId="{14C65A3E-DDFD-304B-8F88-273F3D6C2354}" srcOrd="0" destOrd="0" parTransId="{9B7D76E7-EE8F-5544-A98F-748C44B648BA}" sibTransId="{F7AF0EED-16D9-F044-8AA4-EC407949BD53}"/>
    <dgm:cxn modelId="{3BBC8BD7-F3B4-7442-9716-74E9967075C2}" type="presOf" srcId="{D5E1A647-668B-BD4F-9EF9-CA28E5994071}" destId="{648C7ED0-073A-8744-B883-43DEE1689A10}" srcOrd="0" destOrd="0" presId="urn:microsoft.com/office/officeart/2008/layout/SquareAccentList"/>
    <dgm:cxn modelId="{06E1ACE3-3DFD-1D46-8B7C-CB41B9745F55}" srcId="{2977E030-D016-AF45-83D1-B5A5CEEC84AB}" destId="{D5E1A647-668B-BD4F-9EF9-CA28E5994071}" srcOrd="5" destOrd="0" parTransId="{3C6790EF-B6DA-9846-B271-EBF13EA531B8}" sibTransId="{7316CE60-48EC-D64B-984F-A7CF7D10BE4A}"/>
    <dgm:cxn modelId="{9F2FD0EB-6DB7-6C4C-B093-D8E7E597A895}" type="presOf" srcId="{C85BF533-C8BF-5342-A9A9-7470961D3F84}" destId="{0955C3D8-D954-C649-89EE-83AFF5C099C3}" srcOrd="0" destOrd="0" presId="urn:microsoft.com/office/officeart/2008/layout/SquareAccentList"/>
    <dgm:cxn modelId="{23E383FB-63C3-804E-B81E-04CDF3F8501E}" srcId="{BBEE78A0-4901-E443-92EC-3F61C061AA9A}" destId="{87D01D46-9C9A-0A4C-A205-8BB41FE60F0D}" srcOrd="1" destOrd="0" parTransId="{9AF4D982-896E-7D46-8DA8-34C0E4BF1770}" sibTransId="{F8799665-3165-4743-A78A-5A5A75C32EBE}"/>
    <dgm:cxn modelId="{CDC7F2E3-A83C-A547-A076-97A439F8B2D9}" type="presParOf" srcId="{C3701F52-D538-2348-B007-1DBF3AF30442}" destId="{6EAF1A35-1F28-C547-B7A5-87BBE414FFC9}" srcOrd="0" destOrd="0" presId="urn:microsoft.com/office/officeart/2008/layout/SquareAccentList"/>
    <dgm:cxn modelId="{7CE20E62-5FAA-504F-8001-2B3D5D9AB010}" type="presParOf" srcId="{6EAF1A35-1F28-C547-B7A5-87BBE414FFC9}" destId="{82F100D8-C571-224D-9E20-B362A13AA7B3}" srcOrd="0" destOrd="0" presId="urn:microsoft.com/office/officeart/2008/layout/SquareAccentList"/>
    <dgm:cxn modelId="{0F17C66F-870B-104B-A407-FF00FEA88016}" type="presParOf" srcId="{82F100D8-C571-224D-9E20-B362A13AA7B3}" destId="{299FE6CF-93E0-C249-9EA5-8053AE71F265}" srcOrd="0" destOrd="0" presId="urn:microsoft.com/office/officeart/2008/layout/SquareAccentList"/>
    <dgm:cxn modelId="{3CBBA054-26BA-C046-A4FF-C337F69313D9}" type="presParOf" srcId="{82F100D8-C571-224D-9E20-B362A13AA7B3}" destId="{E744E496-12F0-F14D-8A9F-E062B4A8A922}" srcOrd="1" destOrd="0" presId="urn:microsoft.com/office/officeart/2008/layout/SquareAccentList"/>
    <dgm:cxn modelId="{4CC385EE-4492-A74F-AB92-E9397505EB5B}" type="presParOf" srcId="{82F100D8-C571-224D-9E20-B362A13AA7B3}" destId="{2C800012-7827-EF46-ABCD-9CC9A6A79CEB}" srcOrd="2" destOrd="0" presId="urn:microsoft.com/office/officeart/2008/layout/SquareAccentList"/>
    <dgm:cxn modelId="{CC7B769C-FFE7-C34C-9B43-28E6409EA3A6}" type="presParOf" srcId="{6EAF1A35-1F28-C547-B7A5-87BBE414FFC9}" destId="{24EA2476-02B2-9C4B-81A5-868A54594FDC}" srcOrd="1" destOrd="0" presId="urn:microsoft.com/office/officeart/2008/layout/SquareAccentList"/>
    <dgm:cxn modelId="{792E7D81-DB9C-BE4E-9A48-43654A3EAF43}" type="presParOf" srcId="{24EA2476-02B2-9C4B-81A5-868A54594FDC}" destId="{1FA2CB87-3F25-E142-8D21-0AE2586DFCA8}" srcOrd="0" destOrd="0" presId="urn:microsoft.com/office/officeart/2008/layout/SquareAccentList"/>
    <dgm:cxn modelId="{EE311E3C-56D7-3D48-9EA7-52F74D62F059}" type="presParOf" srcId="{1FA2CB87-3F25-E142-8D21-0AE2586DFCA8}" destId="{061B23A1-7F9B-FA42-8089-B11DAFF34392}" srcOrd="0" destOrd="0" presId="urn:microsoft.com/office/officeart/2008/layout/SquareAccentList"/>
    <dgm:cxn modelId="{2D3D77F9-F1B3-2645-8C51-F1BD1751113B}" type="presParOf" srcId="{1FA2CB87-3F25-E142-8D21-0AE2586DFCA8}" destId="{41D4125F-B3BC-5545-B7F8-B4B8CCB67C71}" srcOrd="1" destOrd="0" presId="urn:microsoft.com/office/officeart/2008/layout/SquareAccentList"/>
    <dgm:cxn modelId="{B7709C8E-E017-F046-9DD8-E1A8768C6747}" type="presParOf" srcId="{24EA2476-02B2-9C4B-81A5-868A54594FDC}" destId="{7663CB50-3A88-994B-9647-6364140B9B12}" srcOrd="1" destOrd="0" presId="urn:microsoft.com/office/officeart/2008/layout/SquareAccentList"/>
    <dgm:cxn modelId="{ADC1030C-FB11-C14C-A2EB-C8D21960EC78}" type="presParOf" srcId="{7663CB50-3A88-994B-9647-6364140B9B12}" destId="{4A078379-107F-E143-9745-FECBD22843CC}" srcOrd="0" destOrd="0" presId="urn:microsoft.com/office/officeart/2008/layout/SquareAccentList"/>
    <dgm:cxn modelId="{F670EB3F-A466-B742-9F90-A02B0692A324}" type="presParOf" srcId="{7663CB50-3A88-994B-9647-6364140B9B12}" destId="{0B274468-8359-754F-A694-34EC5F2022D7}" srcOrd="1" destOrd="0" presId="urn:microsoft.com/office/officeart/2008/layout/SquareAccentList"/>
    <dgm:cxn modelId="{E2541D48-780D-E54B-859A-7FB811BFC5D1}" type="presParOf" srcId="{24EA2476-02B2-9C4B-81A5-868A54594FDC}" destId="{04293952-4842-444D-A389-969C01939427}" srcOrd="2" destOrd="0" presId="urn:microsoft.com/office/officeart/2008/layout/SquareAccentList"/>
    <dgm:cxn modelId="{4DEE7722-7066-0040-BF7A-EC47BCB77E4D}" type="presParOf" srcId="{04293952-4842-444D-A389-969C01939427}" destId="{5CECA277-EFEC-A54A-B37C-DC82069F8AD1}" srcOrd="0" destOrd="0" presId="urn:microsoft.com/office/officeart/2008/layout/SquareAccentList"/>
    <dgm:cxn modelId="{34907B9A-D743-FE4E-B733-D7844B91586C}" type="presParOf" srcId="{04293952-4842-444D-A389-969C01939427}" destId="{483EF8B4-33B1-9A4E-89C1-624376B1FF57}" srcOrd="1" destOrd="0" presId="urn:microsoft.com/office/officeart/2008/layout/SquareAccentList"/>
    <dgm:cxn modelId="{96B7FA88-974F-D647-A6A1-8B10A84EB3C5}" type="presParOf" srcId="{24EA2476-02B2-9C4B-81A5-868A54594FDC}" destId="{B8D7C9CB-6231-6E40-B8E8-958006D27FEA}" srcOrd="3" destOrd="0" presId="urn:microsoft.com/office/officeart/2008/layout/SquareAccentList"/>
    <dgm:cxn modelId="{DB42EDBE-828E-7746-AE90-D7062B28ECCF}" type="presParOf" srcId="{B8D7C9CB-6231-6E40-B8E8-958006D27FEA}" destId="{B76152B3-EA67-BE43-B3BD-219A080C8AD2}" srcOrd="0" destOrd="0" presId="urn:microsoft.com/office/officeart/2008/layout/SquareAccentList"/>
    <dgm:cxn modelId="{4BCCE2B8-D585-114C-B9E9-E57B9D3B9DB4}" type="presParOf" srcId="{B8D7C9CB-6231-6E40-B8E8-958006D27FEA}" destId="{3ABD1E58-D1F1-EA4F-813C-10C056D14C13}" srcOrd="1" destOrd="0" presId="urn:microsoft.com/office/officeart/2008/layout/SquareAccentList"/>
    <dgm:cxn modelId="{5CF7E72D-AFF6-914E-832D-98E4951E31D6}" type="presParOf" srcId="{24EA2476-02B2-9C4B-81A5-868A54594FDC}" destId="{442E9CA5-F413-EF48-BEA0-253A4B08F6FE}" srcOrd="4" destOrd="0" presId="urn:microsoft.com/office/officeart/2008/layout/SquareAccentList"/>
    <dgm:cxn modelId="{9F6F6A54-2F8C-8D49-B258-34D4377CA3A3}" type="presParOf" srcId="{442E9CA5-F413-EF48-BEA0-253A4B08F6FE}" destId="{87ADCCE5-6324-B144-9A2E-E2D28A940661}" srcOrd="0" destOrd="0" presId="urn:microsoft.com/office/officeart/2008/layout/SquareAccentList"/>
    <dgm:cxn modelId="{33C1F7C2-287E-3B41-A1E5-CD1A4FCD3A7A}" type="presParOf" srcId="{442E9CA5-F413-EF48-BEA0-253A4B08F6FE}" destId="{F23148BB-7879-9D44-B248-B53CEE803791}" srcOrd="1" destOrd="0" presId="urn:microsoft.com/office/officeart/2008/layout/SquareAccentList"/>
    <dgm:cxn modelId="{2B65D6DA-3DAB-5D42-BF88-3B4BBB7802ED}" type="presParOf" srcId="{24EA2476-02B2-9C4B-81A5-868A54594FDC}" destId="{8A9E67A0-32BF-DA4F-B206-FC3CABD673FD}" srcOrd="5" destOrd="0" presId="urn:microsoft.com/office/officeart/2008/layout/SquareAccentList"/>
    <dgm:cxn modelId="{1716617F-F5FE-5A40-9559-7BC5BF0A084B}" type="presParOf" srcId="{8A9E67A0-32BF-DA4F-B206-FC3CABD673FD}" destId="{61764657-25C2-6142-A63A-08DBB7240F2D}" srcOrd="0" destOrd="0" presId="urn:microsoft.com/office/officeart/2008/layout/SquareAccentList"/>
    <dgm:cxn modelId="{C6F61181-604A-A44C-AAC2-B9D5792CCBA6}" type="presParOf" srcId="{8A9E67A0-32BF-DA4F-B206-FC3CABD673FD}" destId="{648C7ED0-073A-8744-B883-43DEE1689A10}" srcOrd="1" destOrd="0" presId="urn:microsoft.com/office/officeart/2008/layout/SquareAccentList"/>
    <dgm:cxn modelId="{3F41710A-6C7A-1B40-AEDF-B20AA47888B1}" type="presParOf" srcId="{C3701F52-D538-2348-B007-1DBF3AF30442}" destId="{D6AFD6E8-C173-5346-BB9A-FD39C200B678}" srcOrd="1" destOrd="0" presId="urn:microsoft.com/office/officeart/2008/layout/SquareAccentList"/>
    <dgm:cxn modelId="{CF8414C4-3304-E24A-A438-D2CD70939E71}" type="presParOf" srcId="{D6AFD6E8-C173-5346-BB9A-FD39C200B678}" destId="{5FA658B5-E452-DE45-A082-CFE6796E2C91}" srcOrd="0" destOrd="0" presId="urn:microsoft.com/office/officeart/2008/layout/SquareAccentList"/>
    <dgm:cxn modelId="{A53AC7A2-320B-6540-9216-A5F92B0E7A5E}" type="presParOf" srcId="{5FA658B5-E452-DE45-A082-CFE6796E2C91}" destId="{9A3F5C51-E518-F44A-B26B-701DD0050554}" srcOrd="0" destOrd="0" presId="urn:microsoft.com/office/officeart/2008/layout/SquareAccentList"/>
    <dgm:cxn modelId="{C46802A2-3DD0-3845-A404-07DE9278C62E}" type="presParOf" srcId="{5FA658B5-E452-DE45-A082-CFE6796E2C91}" destId="{BCFCC393-1485-9C48-8646-FCF4A36540AC}" srcOrd="1" destOrd="0" presId="urn:microsoft.com/office/officeart/2008/layout/SquareAccentList"/>
    <dgm:cxn modelId="{EB49E3AC-926F-C840-8FCE-D900239FB333}" type="presParOf" srcId="{5FA658B5-E452-DE45-A082-CFE6796E2C91}" destId="{3EC3FFC8-0FFA-8540-AB1B-4A8FE36257A9}" srcOrd="2" destOrd="0" presId="urn:microsoft.com/office/officeart/2008/layout/SquareAccentList"/>
    <dgm:cxn modelId="{484F2A54-1DFF-2644-B3F4-C5C7319B29F0}" type="presParOf" srcId="{D6AFD6E8-C173-5346-BB9A-FD39C200B678}" destId="{A037B380-DAAF-B145-83B7-D595570B3CDD}" srcOrd="1" destOrd="0" presId="urn:microsoft.com/office/officeart/2008/layout/SquareAccentList"/>
    <dgm:cxn modelId="{4C834797-92DB-7D42-8C03-73ACEB74C1AD}" type="presParOf" srcId="{A037B380-DAAF-B145-83B7-D595570B3CDD}" destId="{E08C88C2-D9D4-E740-ABC5-084A01216204}" srcOrd="0" destOrd="0" presId="urn:microsoft.com/office/officeart/2008/layout/SquareAccentList"/>
    <dgm:cxn modelId="{3C39801F-5691-F34D-AED6-96481EA3530B}" type="presParOf" srcId="{E08C88C2-D9D4-E740-ABC5-084A01216204}" destId="{D3EB09F1-3AA0-C644-90FA-2D54944F16B6}" srcOrd="0" destOrd="0" presId="urn:microsoft.com/office/officeart/2008/layout/SquareAccentList"/>
    <dgm:cxn modelId="{0B4EBDF9-A463-0C4F-BF86-B89DA56EADF8}" type="presParOf" srcId="{E08C88C2-D9D4-E740-ABC5-084A01216204}" destId="{0955C3D8-D954-C649-89EE-83AFF5C099C3}" srcOrd="1" destOrd="0" presId="urn:microsoft.com/office/officeart/2008/layout/SquareAccentList"/>
    <dgm:cxn modelId="{6ECCAD5D-470A-3B49-8549-447A61766B0C}" type="presParOf" srcId="{A037B380-DAAF-B145-83B7-D595570B3CDD}" destId="{0D7927FB-5BB7-0746-9478-A0FA01C1445B}" srcOrd="1" destOrd="0" presId="urn:microsoft.com/office/officeart/2008/layout/SquareAccentList"/>
    <dgm:cxn modelId="{AC09BF31-12F9-084F-89DE-F9D68CFFD831}" type="presParOf" srcId="{0D7927FB-5BB7-0746-9478-A0FA01C1445B}" destId="{227F057F-AD11-D747-96DB-C53A15C2A07A}" srcOrd="0" destOrd="0" presId="urn:microsoft.com/office/officeart/2008/layout/SquareAccentList"/>
    <dgm:cxn modelId="{FFDABE90-2CD7-0B43-B8F1-E0312CFFDEF0}" type="presParOf" srcId="{0D7927FB-5BB7-0746-9478-A0FA01C1445B}" destId="{E623C760-E15C-4A49-B269-67FEB32925E0}" srcOrd="1" destOrd="0" presId="urn:microsoft.com/office/officeart/2008/layout/SquareAccentList"/>
    <dgm:cxn modelId="{F9352F84-09EF-7A45-9D96-01A1843610B6}" type="presParOf" srcId="{A037B380-DAAF-B145-83B7-D595570B3CDD}" destId="{3DDA4C73-B339-7445-B654-88822611A93F}" srcOrd="2" destOrd="0" presId="urn:microsoft.com/office/officeart/2008/layout/SquareAccentList"/>
    <dgm:cxn modelId="{1D726F8A-435D-394F-B97F-1C38AC3F4510}" type="presParOf" srcId="{3DDA4C73-B339-7445-B654-88822611A93F}" destId="{10EB7FAC-F09C-514E-9DBE-C2C7F4D41407}" srcOrd="0" destOrd="0" presId="urn:microsoft.com/office/officeart/2008/layout/SquareAccentList"/>
    <dgm:cxn modelId="{65A01B60-5C04-F043-B7AD-BD7AFF16F8D3}" type="presParOf" srcId="{3DDA4C73-B339-7445-B654-88822611A93F}" destId="{76C18D30-DADA-8D47-8A1C-8C82DC325E18}" srcOrd="1" destOrd="0" presId="urn:microsoft.com/office/officeart/2008/layout/SquareAccentList"/>
    <dgm:cxn modelId="{A32A60E8-E38A-2145-A9F9-4A71A31C9D30}" type="presParOf" srcId="{A037B380-DAAF-B145-83B7-D595570B3CDD}" destId="{9459A449-A547-704E-A3CB-3AEC47EF9650}" srcOrd="3" destOrd="0" presId="urn:microsoft.com/office/officeart/2008/layout/SquareAccentList"/>
    <dgm:cxn modelId="{F01477F1-289B-E943-8775-3AF5EA4E9015}" type="presParOf" srcId="{9459A449-A547-704E-A3CB-3AEC47EF9650}" destId="{79B2FCB5-DA81-934A-A5BE-AD7C4A371BFA}" srcOrd="0" destOrd="0" presId="urn:microsoft.com/office/officeart/2008/layout/SquareAccentList"/>
    <dgm:cxn modelId="{E95A7C41-DF56-6646-BC2E-1E6F8B625E5C}" type="presParOf" srcId="{9459A449-A547-704E-A3CB-3AEC47EF9650}" destId="{462C343E-E7CF-0E4E-82B9-A763C05A5EB8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4CA9E0-5654-40F2-A978-7A824B49F1A2}">
      <dsp:nvSpPr>
        <dsp:cNvPr id="0" name=""/>
        <dsp:cNvSpPr/>
      </dsp:nvSpPr>
      <dsp:spPr>
        <a:xfrm>
          <a:off x="1741301" y="0"/>
          <a:ext cx="1160867" cy="597297"/>
        </a:xfrm>
        <a:prstGeom prst="trapezoid">
          <a:avLst>
            <a:gd name="adj" fmla="val 97177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2600" kern="1200" dirty="0"/>
            <a:t>Pojmovi </a:t>
          </a:r>
          <a:endParaRPr lang="en-US" sz="2600" kern="1200" dirty="0"/>
        </a:p>
      </dsp:txBody>
      <dsp:txXfrm>
        <a:off x="1741301" y="0"/>
        <a:ext cx="1160867" cy="597297"/>
      </dsp:txXfrm>
    </dsp:sp>
    <dsp:sp modelId="{92A35B2F-1DA8-4328-9956-DDE4E32947E1}">
      <dsp:nvSpPr>
        <dsp:cNvPr id="0" name=""/>
        <dsp:cNvSpPr/>
      </dsp:nvSpPr>
      <dsp:spPr>
        <a:xfrm>
          <a:off x="1160867" y="597297"/>
          <a:ext cx="2321735" cy="597297"/>
        </a:xfrm>
        <a:prstGeom prst="trapezoid">
          <a:avLst>
            <a:gd name="adj" fmla="val 97177"/>
          </a:avLst>
        </a:prstGeom>
        <a:solidFill>
          <a:schemeClr val="accent1">
            <a:shade val="80000"/>
            <a:hueOff val="102082"/>
            <a:satOff val="-1464"/>
            <a:lumOff val="85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2600" kern="1200" dirty="0"/>
            <a:t>Modeli </a:t>
          </a:r>
          <a:endParaRPr lang="en-US" sz="2600" kern="1200" dirty="0"/>
        </a:p>
      </dsp:txBody>
      <dsp:txXfrm>
        <a:off x="1567171" y="597297"/>
        <a:ext cx="1509127" cy="597297"/>
      </dsp:txXfrm>
    </dsp:sp>
    <dsp:sp modelId="{3E387D3F-D39A-4E99-9091-836755029EF3}">
      <dsp:nvSpPr>
        <dsp:cNvPr id="0" name=""/>
        <dsp:cNvSpPr/>
      </dsp:nvSpPr>
      <dsp:spPr>
        <a:xfrm>
          <a:off x="580433" y="1194595"/>
          <a:ext cx="3482602" cy="597297"/>
        </a:xfrm>
        <a:prstGeom prst="trapezoid">
          <a:avLst>
            <a:gd name="adj" fmla="val 97177"/>
          </a:avLst>
        </a:prstGeom>
        <a:solidFill>
          <a:schemeClr val="accent1">
            <a:shade val="80000"/>
            <a:hueOff val="204164"/>
            <a:satOff val="-2928"/>
            <a:lumOff val="170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2600" kern="1200" dirty="0"/>
            <a:t>Makroteorije</a:t>
          </a:r>
          <a:endParaRPr lang="en-US" sz="2600" kern="1200" dirty="0"/>
        </a:p>
      </dsp:txBody>
      <dsp:txXfrm>
        <a:off x="1189889" y="1194595"/>
        <a:ext cx="2263691" cy="597297"/>
      </dsp:txXfrm>
    </dsp:sp>
    <dsp:sp modelId="{39FFB3D4-3FDB-49E3-A0AA-BEF34D492E11}">
      <dsp:nvSpPr>
        <dsp:cNvPr id="0" name=""/>
        <dsp:cNvSpPr/>
      </dsp:nvSpPr>
      <dsp:spPr>
        <a:xfrm>
          <a:off x="0" y="1791892"/>
          <a:ext cx="4643470" cy="597297"/>
        </a:xfrm>
        <a:prstGeom prst="trapezoid">
          <a:avLst>
            <a:gd name="adj" fmla="val 97177"/>
          </a:avLst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2600" kern="1200" dirty="0"/>
            <a:t>Paradigma</a:t>
          </a:r>
          <a:endParaRPr lang="en-US" sz="2600" kern="1200" dirty="0"/>
        </a:p>
      </dsp:txBody>
      <dsp:txXfrm>
        <a:off x="812607" y="1791892"/>
        <a:ext cx="3018255" cy="5972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4CA9E0-5654-40F2-A978-7A824B49F1A2}">
      <dsp:nvSpPr>
        <dsp:cNvPr id="0" name=""/>
        <dsp:cNvSpPr/>
      </dsp:nvSpPr>
      <dsp:spPr>
        <a:xfrm>
          <a:off x="1741301" y="0"/>
          <a:ext cx="1160867" cy="597297"/>
        </a:xfrm>
        <a:prstGeom prst="trapezoid">
          <a:avLst>
            <a:gd name="adj" fmla="val 97177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2600" kern="1200" dirty="0"/>
            <a:t>Pojmovi </a:t>
          </a:r>
          <a:endParaRPr lang="en-US" sz="2600" kern="1200" dirty="0"/>
        </a:p>
      </dsp:txBody>
      <dsp:txXfrm>
        <a:off x="1741301" y="0"/>
        <a:ext cx="1160867" cy="597297"/>
      </dsp:txXfrm>
    </dsp:sp>
    <dsp:sp modelId="{92A35B2F-1DA8-4328-9956-DDE4E32947E1}">
      <dsp:nvSpPr>
        <dsp:cNvPr id="0" name=""/>
        <dsp:cNvSpPr/>
      </dsp:nvSpPr>
      <dsp:spPr>
        <a:xfrm>
          <a:off x="1160867" y="597297"/>
          <a:ext cx="2321735" cy="597297"/>
        </a:xfrm>
        <a:prstGeom prst="trapezoid">
          <a:avLst>
            <a:gd name="adj" fmla="val 97177"/>
          </a:avLst>
        </a:prstGeom>
        <a:solidFill>
          <a:schemeClr val="accent2">
            <a:shade val="80000"/>
            <a:hueOff val="-11957"/>
            <a:satOff val="-1341"/>
            <a:lumOff val="856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2600" kern="1200" dirty="0"/>
            <a:t>Modeli </a:t>
          </a:r>
          <a:endParaRPr lang="en-US" sz="2600" kern="1200" dirty="0"/>
        </a:p>
      </dsp:txBody>
      <dsp:txXfrm>
        <a:off x="1567171" y="597297"/>
        <a:ext cx="1509127" cy="597297"/>
      </dsp:txXfrm>
    </dsp:sp>
    <dsp:sp modelId="{3E387D3F-D39A-4E99-9091-836755029EF3}">
      <dsp:nvSpPr>
        <dsp:cNvPr id="0" name=""/>
        <dsp:cNvSpPr/>
      </dsp:nvSpPr>
      <dsp:spPr>
        <a:xfrm>
          <a:off x="580433" y="1194595"/>
          <a:ext cx="3482602" cy="597297"/>
        </a:xfrm>
        <a:prstGeom prst="trapezoid">
          <a:avLst>
            <a:gd name="adj" fmla="val 97177"/>
          </a:avLst>
        </a:prstGeom>
        <a:solidFill>
          <a:schemeClr val="accent2">
            <a:shade val="80000"/>
            <a:hueOff val="-23915"/>
            <a:satOff val="-2683"/>
            <a:lumOff val="1712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2600" kern="1200" dirty="0"/>
            <a:t>Makroteorije</a:t>
          </a:r>
          <a:endParaRPr lang="en-US" sz="2600" kern="1200" dirty="0"/>
        </a:p>
      </dsp:txBody>
      <dsp:txXfrm>
        <a:off x="1189889" y="1194595"/>
        <a:ext cx="2263691" cy="597297"/>
      </dsp:txXfrm>
    </dsp:sp>
    <dsp:sp modelId="{39FFB3D4-3FDB-49E3-A0AA-BEF34D492E11}">
      <dsp:nvSpPr>
        <dsp:cNvPr id="0" name=""/>
        <dsp:cNvSpPr/>
      </dsp:nvSpPr>
      <dsp:spPr>
        <a:xfrm>
          <a:off x="0" y="1791892"/>
          <a:ext cx="4643470" cy="597297"/>
        </a:xfrm>
        <a:prstGeom prst="trapezoid">
          <a:avLst>
            <a:gd name="adj" fmla="val 97177"/>
          </a:avLst>
        </a:prstGeom>
        <a:solidFill>
          <a:schemeClr val="accent2">
            <a:shade val="80000"/>
            <a:hueOff val="-35872"/>
            <a:satOff val="-4024"/>
            <a:lumOff val="256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2600" kern="1200" dirty="0"/>
            <a:t>Paradigma</a:t>
          </a:r>
          <a:endParaRPr lang="en-US" sz="2600" kern="1200" dirty="0"/>
        </a:p>
      </dsp:txBody>
      <dsp:txXfrm>
        <a:off x="812607" y="1791892"/>
        <a:ext cx="3018255" cy="5972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9FE6CF-93E0-C249-9EA5-8053AE71F265}">
      <dsp:nvSpPr>
        <dsp:cNvPr id="0" name=""/>
        <dsp:cNvSpPr/>
      </dsp:nvSpPr>
      <dsp:spPr>
        <a:xfrm>
          <a:off x="494240" y="746519"/>
          <a:ext cx="3532253" cy="4155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44E496-12F0-F14D-8A9F-E062B4A8A922}">
      <dsp:nvSpPr>
        <dsp:cNvPr id="0" name=""/>
        <dsp:cNvSpPr/>
      </dsp:nvSpPr>
      <dsp:spPr>
        <a:xfrm>
          <a:off x="494240" y="902586"/>
          <a:ext cx="259492" cy="2594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800012-7827-EF46-ABCD-9CC9A6A79CEB}">
      <dsp:nvSpPr>
        <dsp:cNvPr id="0" name=""/>
        <dsp:cNvSpPr/>
      </dsp:nvSpPr>
      <dsp:spPr>
        <a:xfrm>
          <a:off x="494240" y="0"/>
          <a:ext cx="3532253" cy="746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500" kern="1200" dirty="0">
              <a:solidFill>
                <a:schemeClr val="tx2"/>
              </a:solidFill>
            </a:rPr>
            <a:t>Fundacionalističko	</a:t>
          </a:r>
          <a:endParaRPr lang="en-GB" sz="2500" kern="1200" dirty="0">
            <a:solidFill>
              <a:schemeClr val="tx2"/>
            </a:solidFill>
          </a:endParaRPr>
        </a:p>
      </dsp:txBody>
      <dsp:txXfrm>
        <a:off x="494240" y="0"/>
        <a:ext cx="3532253" cy="746519"/>
      </dsp:txXfrm>
    </dsp:sp>
    <dsp:sp modelId="{061B23A1-7F9B-FA42-8089-B11DAFF34392}">
      <dsp:nvSpPr>
        <dsp:cNvPr id="0" name=""/>
        <dsp:cNvSpPr/>
      </dsp:nvSpPr>
      <dsp:spPr>
        <a:xfrm>
          <a:off x="494240" y="1507454"/>
          <a:ext cx="259485" cy="2594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D4125F-B3BC-5545-B7F8-B4B8CCB67C71}">
      <dsp:nvSpPr>
        <dsp:cNvPr id="0" name=""/>
        <dsp:cNvSpPr/>
      </dsp:nvSpPr>
      <dsp:spPr>
        <a:xfrm>
          <a:off x="741498" y="1334766"/>
          <a:ext cx="3284995" cy="604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Stvarnost</a:t>
          </a:r>
          <a:r>
            <a:rPr lang="en-GB" sz="1400" kern="1200" dirty="0"/>
            <a:t> </a:t>
          </a:r>
          <a:r>
            <a:rPr lang="en-GB" sz="1400" kern="1200" dirty="0" err="1"/>
            <a:t>postoji</a:t>
          </a:r>
          <a:r>
            <a:rPr lang="en-GB" sz="1400" kern="1200" dirty="0"/>
            <a:t> </a:t>
          </a:r>
          <a:r>
            <a:rPr lang="en-GB" sz="1400" kern="1200" dirty="0" err="1"/>
            <a:t>kao</a:t>
          </a:r>
          <a:r>
            <a:rPr lang="en-GB" sz="1400" kern="1200" dirty="0"/>
            <a:t> </a:t>
          </a:r>
          <a:r>
            <a:rPr lang="en-GB" sz="1400" kern="1200" dirty="0" err="1"/>
            <a:t>objektivna</a:t>
          </a:r>
          <a:r>
            <a:rPr lang="en-GB" sz="1400" kern="1200" dirty="0"/>
            <a:t> </a:t>
          </a:r>
          <a:r>
            <a:rPr lang="en-GB" sz="1400" kern="1200" dirty="0" err="1"/>
            <a:t>datost</a:t>
          </a:r>
          <a:endParaRPr lang="en-GB" sz="1400" kern="1200" dirty="0"/>
        </a:p>
      </dsp:txBody>
      <dsp:txXfrm>
        <a:off x="741498" y="1334766"/>
        <a:ext cx="3284995" cy="604861"/>
      </dsp:txXfrm>
    </dsp:sp>
    <dsp:sp modelId="{4A078379-107F-E143-9745-FECBD22843CC}">
      <dsp:nvSpPr>
        <dsp:cNvPr id="0" name=""/>
        <dsp:cNvSpPr/>
      </dsp:nvSpPr>
      <dsp:spPr>
        <a:xfrm>
          <a:off x="494240" y="2112316"/>
          <a:ext cx="259485" cy="2594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274468-8359-754F-A694-34EC5F2022D7}">
      <dsp:nvSpPr>
        <dsp:cNvPr id="0" name=""/>
        <dsp:cNvSpPr/>
      </dsp:nvSpPr>
      <dsp:spPr>
        <a:xfrm>
          <a:off x="741498" y="1939628"/>
          <a:ext cx="3284995" cy="604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Moguće</a:t>
          </a:r>
          <a:r>
            <a:rPr lang="en-GB" sz="1400" kern="1200" dirty="0"/>
            <a:t> </a:t>
          </a:r>
          <a:r>
            <a:rPr lang="en-GB" sz="1400" kern="1200" dirty="0" err="1"/>
            <a:t>ju</a:t>
          </a:r>
          <a:r>
            <a:rPr lang="en-GB" sz="1400" kern="1200" dirty="0"/>
            <a:t> je </a:t>
          </a:r>
          <a:r>
            <a:rPr lang="en-GB" sz="1400" kern="1200" dirty="0" err="1"/>
            <a:t>spoznati</a:t>
          </a:r>
          <a:endParaRPr lang="en-GB" sz="1400" kern="1200" dirty="0"/>
        </a:p>
      </dsp:txBody>
      <dsp:txXfrm>
        <a:off x="741498" y="1939628"/>
        <a:ext cx="3284995" cy="604861"/>
      </dsp:txXfrm>
    </dsp:sp>
    <dsp:sp modelId="{5CECA277-EFEC-A54A-B37C-DC82069F8AD1}">
      <dsp:nvSpPr>
        <dsp:cNvPr id="0" name=""/>
        <dsp:cNvSpPr/>
      </dsp:nvSpPr>
      <dsp:spPr>
        <a:xfrm>
          <a:off x="494240" y="2717177"/>
          <a:ext cx="259485" cy="2594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3EF8B4-33B1-9A4E-89C1-624376B1FF57}">
      <dsp:nvSpPr>
        <dsp:cNvPr id="0" name=""/>
        <dsp:cNvSpPr/>
      </dsp:nvSpPr>
      <dsp:spPr>
        <a:xfrm>
          <a:off x="741498" y="2544489"/>
          <a:ext cx="3284995" cy="604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Izvor</a:t>
          </a:r>
          <a:r>
            <a:rPr lang="en-GB" sz="1400" kern="1200" dirty="0"/>
            <a:t> </a:t>
          </a:r>
          <a:r>
            <a:rPr lang="en-GB" sz="1400" kern="1200" dirty="0" err="1"/>
            <a:t>saznanja</a:t>
          </a:r>
          <a:r>
            <a:rPr lang="en-GB" sz="1400" kern="1200" dirty="0"/>
            <a:t> je </a:t>
          </a:r>
          <a:r>
            <a:rPr lang="en-GB" sz="1400" kern="1200" dirty="0" err="1"/>
            <a:t>razum</a:t>
          </a:r>
          <a:endParaRPr lang="en-GB" sz="1400" kern="1200" dirty="0"/>
        </a:p>
      </dsp:txBody>
      <dsp:txXfrm>
        <a:off x="741498" y="2544489"/>
        <a:ext cx="3284995" cy="604861"/>
      </dsp:txXfrm>
    </dsp:sp>
    <dsp:sp modelId="{B76152B3-EA67-BE43-B3BD-219A080C8AD2}">
      <dsp:nvSpPr>
        <dsp:cNvPr id="0" name=""/>
        <dsp:cNvSpPr/>
      </dsp:nvSpPr>
      <dsp:spPr>
        <a:xfrm>
          <a:off x="494240" y="3322039"/>
          <a:ext cx="259485" cy="2594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BD1E58-D1F1-EA4F-813C-10C056D14C13}">
      <dsp:nvSpPr>
        <dsp:cNvPr id="0" name=""/>
        <dsp:cNvSpPr/>
      </dsp:nvSpPr>
      <dsp:spPr>
        <a:xfrm>
          <a:off x="741498" y="3149351"/>
          <a:ext cx="3284995" cy="604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Čovjek</a:t>
          </a:r>
          <a:r>
            <a:rPr lang="en-GB" sz="1400" kern="1200" dirty="0"/>
            <a:t> </a:t>
          </a:r>
          <a:r>
            <a:rPr lang="en-GB" sz="1400" kern="1200" dirty="0" err="1"/>
            <a:t>kao</a:t>
          </a:r>
          <a:r>
            <a:rPr lang="en-GB" sz="1400" kern="1200" dirty="0"/>
            <a:t> </a:t>
          </a:r>
          <a:r>
            <a:rPr lang="en-GB" sz="1400" kern="1200" dirty="0" err="1"/>
            <a:t>spoznajući</a:t>
          </a:r>
          <a:r>
            <a:rPr lang="en-GB" sz="1400" kern="1200" dirty="0"/>
            <a:t> </a:t>
          </a:r>
          <a:r>
            <a:rPr lang="en-GB" sz="1400" kern="1200" dirty="0" err="1"/>
            <a:t>subjekt</a:t>
          </a:r>
          <a:endParaRPr lang="en-GB" sz="1400" kern="1200" dirty="0"/>
        </a:p>
      </dsp:txBody>
      <dsp:txXfrm>
        <a:off x="741498" y="3149351"/>
        <a:ext cx="3284995" cy="604861"/>
      </dsp:txXfrm>
    </dsp:sp>
    <dsp:sp modelId="{87ADCCE5-6324-B144-9A2E-E2D28A940661}">
      <dsp:nvSpPr>
        <dsp:cNvPr id="0" name=""/>
        <dsp:cNvSpPr/>
      </dsp:nvSpPr>
      <dsp:spPr>
        <a:xfrm>
          <a:off x="494240" y="3926901"/>
          <a:ext cx="259485" cy="2594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3148BB-7879-9D44-B248-B53CEE803791}">
      <dsp:nvSpPr>
        <dsp:cNvPr id="0" name=""/>
        <dsp:cNvSpPr/>
      </dsp:nvSpPr>
      <dsp:spPr>
        <a:xfrm>
          <a:off x="741498" y="3754213"/>
          <a:ext cx="3284995" cy="604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Moć</a:t>
          </a:r>
          <a:r>
            <a:rPr lang="en-GB" sz="1400" kern="1200" dirty="0"/>
            <a:t> </a:t>
          </a:r>
          <a:r>
            <a:rPr lang="en-GB" sz="1400" kern="1200" dirty="0" err="1"/>
            <a:t>razuma</a:t>
          </a:r>
          <a:r>
            <a:rPr lang="en-GB" sz="1400" kern="1200" dirty="0"/>
            <a:t> </a:t>
          </a:r>
          <a:r>
            <a:rPr lang="en-GB" sz="1400" kern="1200" dirty="0" err="1"/>
            <a:t>i</a:t>
          </a:r>
          <a:r>
            <a:rPr lang="en-GB" sz="1400" kern="1200" dirty="0"/>
            <a:t> </a:t>
          </a:r>
          <a:r>
            <a:rPr lang="en-GB" sz="1400" kern="1200" dirty="0" err="1"/>
            <a:t>čula</a:t>
          </a:r>
          <a:r>
            <a:rPr lang="en-GB" sz="1400" kern="1200" dirty="0"/>
            <a:t> data </a:t>
          </a:r>
          <a:r>
            <a:rPr lang="en-GB" sz="1400" kern="1200" dirty="0" err="1"/>
            <a:t>svim</a:t>
          </a:r>
          <a:r>
            <a:rPr lang="en-GB" sz="1400" kern="1200" dirty="0"/>
            <a:t> </a:t>
          </a:r>
          <a:r>
            <a:rPr lang="en-GB" sz="1400" kern="1200" dirty="0" err="1"/>
            <a:t>ljudskim</a:t>
          </a:r>
          <a:r>
            <a:rPr lang="en-GB" sz="1400" kern="1200" dirty="0"/>
            <a:t> </a:t>
          </a:r>
          <a:r>
            <a:rPr lang="en-GB" sz="1400" kern="1200" dirty="0" err="1"/>
            <a:t>bićima</a:t>
          </a:r>
          <a:endParaRPr lang="en-GB" sz="1400" kern="1200" dirty="0"/>
        </a:p>
      </dsp:txBody>
      <dsp:txXfrm>
        <a:off x="741498" y="3754213"/>
        <a:ext cx="3284995" cy="604861"/>
      </dsp:txXfrm>
    </dsp:sp>
    <dsp:sp modelId="{61764657-25C2-6142-A63A-08DBB7240F2D}">
      <dsp:nvSpPr>
        <dsp:cNvPr id="0" name=""/>
        <dsp:cNvSpPr/>
      </dsp:nvSpPr>
      <dsp:spPr>
        <a:xfrm>
          <a:off x="494240" y="4531763"/>
          <a:ext cx="259485" cy="2594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8C7ED0-073A-8744-B883-43DEE1689A10}">
      <dsp:nvSpPr>
        <dsp:cNvPr id="0" name=""/>
        <dsp:cNvSpPr/>
      </dsp:nvSpPr>
      <dsp:spPr>
        <a:xfrm>
          <a:off x="741498" y="4359075"/>
          <a:ext cx="3284995" cy="604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Zaključivanje</a:t>
          </a:r>
          <a:r>
            <a:rPr lang="en-GB" sz="1400" kern="1200" dirty="0"/>
            <a:t> </a:t>
          </a:r>
          <a:r>
            <a:rPr lang="en-GB" sz="1400" kern="1200" dirty="0" err="1"/>
            <a:t>na</a:t>
          </a:r>
          <a:r>
            <a:rPr lang="en-GB" sz="1400" kern="1200" dirty="0"/>
            <a:t> </a:t>
          </a:r>
          <a:r>
            <a:rPr lang="en-GB" sz="1400" kern="1200" dirty="0" err="1"/>
            <a:t>osnovu</a:t>
          </a:r>
          <a:r>
            <a:rPr lang="en-GB" sz="1400" kern="1200" dirty="0"/>
            <a:t> </a:t>
          </a:r>
          <a:r>
            <a:rPr lang="en-GB" sz="1400" kern="1200" dirty="0" err="1"/>
            <a:t>premisa</a:t>
          </a:r>
          <a:endParaRPr lang="en-GB" sz="1400" kern="1200" dirty="0"/>
        </a:p>
      </dsp:txBody>
      <dsp:txXfrm>
        <a:off x="741498" y="4359075"/>
        <a:ext cx="3284995" cy="604861"/>
      </dsp:txXfrm>
    </dsp:sp>
    <dsp:sp modelId="{9A3F5C51-E518-F44A-B26B-701DD0050554}">
      <dsp:nvSpPr>
        <dsp:cNvPr id="0" name=""/>
        <dsp:cNvSpPr/>
      </dsp:nvSpPr>
      <dsp:spPr>
        <a:xfrm>
          <a:off x="4203106" y="746519"/>
          <a:ext cx="3532253" cy="4155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FCC393-1485-9C48-8646-FCF4A36540AC}">
      <dsp:nvSpPr>
        <dsp:cNvPr id="0" name=""/>
        <dsp:cNvSpPr/>
      </dsp:nvSpPr>
      <dsp:spPr>
        <a:xfrm>
          <a:off x="4203106" y="902586"/>
          <a:ext cx="259492" cy="2594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C3FFC8-0FFA-8540-AB1B-4A8FE36257A9}">
      <dsp:nvSpPr>
        <dsp:cNvPr id="0" name=""/>
        <dsp:cNvSpPr/>
      </dsp:nvSpPr>
      <dsp:spPr>
        <a:xfrm>
          <a:off x="4203106" y="0"/>
          <a:ext cx="3532253" cy="746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500" kern="1200" dirty="0">
              <a:solidFill>
                <a:schemeClr val="tx2"/>
              </a:solidFill>
            </a:rPr>
            <a:t>Antifundacionalističko</a:t>
          </a:r>
          <a:endParaRPr lang="en-GB" sz="2500" kern="1200" dirty="0">
            <a:solidFill>
              <a:schemeClr val="tx2"/>
            </a:solidFill>
          </a:endParaRPr>
        </a:p>
      </dsp:txBody>
      <dsp:txXfrm>
        <a:off x="4203106" y="0"/>
        <a:ext cx="3532253" cy="746519"/>
      </dsp:txXfrm>
    </dsp:sp>
    <dsp:sp modelId="{D3EB09F1-3AA0-C644-90FA-2D54944F16B6}">
      <dsp:nvSpPr>
        <dsp:cNvPr id="0" name=""/>
        <dsp:cNvSpPr/>
      </dsp:nvSpPr>
      <dsp:spPr>
        <a:xfrm>
          <a:off x="4203106" y="1507454"/>
          <a:ext cx="259485" cy="2594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55C3D8-D954-C649-89EE-83AFF5C099C3}">
      <dsp:nvSpPr>
        <dsp:cNvPr id="0" name=""/>
        <dsp:cNvSpPr/>
      </dsp:nvSpPr>
      <dsp:spPr>
        <a:xfrm>
          <a:off x="4450364" y="1334766"/>
          <a:ext cx="3284995" cy="604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Svijet</a:t>
          </a:r>
          <a:r>
            <a:rPr lang="en-GB" sz="1400" kern="1200" dirty="0"/>
            <a:t> </a:t>
          </a:r>
          <a:r>
            <a:rPr lang="en-GB" sz="1400" kern="1200" dirty="0" err="1"/>
            <a:t>društva</a:t>
          </a:r>
          <a:r>
            <a:rPr lang="en-GB" sz="1400" kern="1200" dirty="0"/>
            <a:t> </a:t>
          </a:r>
          <a:r>
            <a:rPr lang="en-GB" sz="1400" kern="1200" dirty="0" err="1"/>
            <a:t>i</a:t>
          </a:r>
          <a:r>
            <a:rPr lang="en-GB" sz="1400" kern="1200" dirty="0"/>
            <a:t> </a:t>
          </a:r>
          <a:r>
            <a:rPr lang="en-GB" sz="1400" kern="1200" dirty="0" err="1"/>
            <a:t>prirode</a:t>
          </a:r>
          <a:r>
            <a:rPr lang="en-GB" sz="1400" kern="1200" dirty="0"/>
            <a:t> </a:t>
          </a:r>
          <a:r>
            <a:rPr lang="en-GB" sz="1400" kern="1200" dirty="0" err="1"/>
            <a:t>različiti</a:t>
          </a:r>
          <a:endParaRPr lang="en-GB" sz="1400" kern="1200" dirty="0"/>
        </a:p>
      </dsp:txBody>
      <dsp:txXfrm>
        <a:off x="4450364" y="1334766"/>
        <a:ext cx="3284995" cy="604861"/>
      </dsp:txXfrm>
    </dsp:sp>
    <dsp:sp modelId="{227F057F-AD11-D747-96DB-C53A15C2A07A}">
      <dsp:nvSpPr>
        <dsp:cNvPr id="0" name=""/>
        <dsp:cNvSpPr/>
      </dsp:nvSpPr>
      <dsp:spPr>
        <a:xfrm>
          <a:off x="4203106" y="2112316"/>
          <a:ext cx="259485" cy="2594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23C760-E15C-4A49-B269-67FEB32925E0}">
      <dsp:nvSpPr>
        <dsp:cNvPr id="0" name=""/>
        <dsp:cNvSpPr/>
      </dsp:nvSpPr>
      <dsp:spPr>
        <a:xfrm>
          <a:off x="4450364" y="1939628"/>
          <a:ext cx="3284995" cy="604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Stvarnost</a:t>
          </a:r>
          <a:r>
            <a:rPr lang="en-GB" sz="1400" kern="1200" dirty="0"/>
            <a:t> </a:t>
          </a:r>
          <a:r>
            <a:rPr lang="en-GB" sz="1400" kern="1200" dirty="0" err="1"/>
            <a:t>čini</a:t>
          </a:r>
          <a:r>
            <a:rPr lang="en-GB" sz="1400" kern="1200" dirty="0"/>
            <a:t> </a:t>
          </a:r>
          <a:r>
            <a:rPr lang="en-GB" sz="1400" kern="1200" dirty="0" err="1"/>
            <a:t>djelovanje</a:t>
          </a:r>
          <a:r>
            <a:rPr lang="en-GB" sz="1400" kern="1200" dirty="0"/>
            <a:t> </a:t>
          </a:r>
          <a:r>
            <a:rPr lang="en-GB" sz="1400" kern="1200" dirty="0" err="1"/>
            <a:t>društvenih</a:t>
          </a:r>
          <a:r>
            <a:rPr lang="en-GB" sz="1400" kern="1200" dirty="0"/>
            <a:t> </a:t>
          </a:r>
          <a:r>
            <a:rPr lang="en-GB" sz="1400" kern="1200" dirty="0" err="1"/>
            <a:t>aktera</a:t>
          </a:r>
          <a:r>
            <a:rPr lang="en-GB" sz="1400" kern="1200" dirty="0"/>
            <a:t>, </a:t>
          </a:r>
          <a:r>
            <a:rPr lang="en-GB" sz="1400" kern="1200" dirty="0" err="1"/>
            <a:t>nije</a:t>
          </a:r>
          <a:r>
            <a:rPr lang="en-GB" sz="1400" kern="1200" dirty="0"/>
            <a:t> </a:t>
          </a:r>
          <a:r>
            <a:rPr lang="en-GB" sz="1400" kern="1200" dirty="0" err="1"/>
            <a:t>fiksna</a:t>
          </a:r>
          <a:endParaRPr lang="en-GB" sz="1400" kern="1200" dirty="0"/>
        </a:p>
      </dsp:txBody>
      <dsp:txXfrm>
        <a:off x="4450364" y="1939628"/>
        <a:ext cx="3284995" cy="604861"/>
      </dsp:txXfrm>
    </dsp:sp>
    <dsp:sp modelId="{10EB7FAC-F09C-514E-9DBE-C2C7F4D41407}">
      <dsp:nvSpPr>
        <dsp:cNvPr id="0" name=""/>
        <dsp:cNvSpPr/>
      </dsp:nvSpPr>
      <dsp:spPr>
        <a:xfrm>
          <a:off x="4203106" y="2717177"/>
          <a:ext cx="259485" cy="2594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C18D30-DADA-8D47-8A1C-8C82DC325E18}">
      <dsp:nvSpPr>
        <dsp:cNvPr id="0" name=""/>
        <dsp:cNvSpPr/>
      </dsp:nvSpPr>
      <dsp:spPr>
        <a:xfrm>
          <a:off x="4450364" y="2544489"/>
          <a:ext cx="3284995" cy="604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Društvo</a:t>
          </a:r>
          <a:r>
            <a:rPr lang="en-GB" sz="1400" kern="1200" dirty="0"/>
            <a:t> </a:t>
          </a:r>
          <a:r>
            <a:rPr lang="en-GB" sz="1400" kern="1200" dirty="0" err="1"/>
            <a:t>proizvod</a:t>
          </a:r>
          <a:r>
            <a:rPr lang="en-GB" sz="1400" kern="1200" dirty="0"/>
            <a:t> </a:t>
          </a:r>
          <a:r>
            <a:rPr lang="en-GB" sz="1400" kern="1200" dirty="0" err="1"/>
            <a:t>društvenog</a:t>
          </a:r>
          <a:r>
            <a:rPr lang="en-GB" sz="1400" kern="1200" dirty="0"/>
            <a:t> </a:t>
          </a:r>
          <a:r>
            <a:rPr lang="en-GB" sz="1400" kern="1200" dirty="0" err="1"/>
            <a:t>djelovanja</a:t>
          </a:r>
          <a:endParaRPr lang="en-GB" sz="1400" kern="1200" dirty="0"/>
        </a:p>
      </dsp:txBody>
      <dsp:txXfrm>
        <a:off x="4450364" y="2544489"/>
        <a:ext cx="3284995" cy="604861"/>
      </dsp:txXfrm>
    </dsp:sp>
    <dsp:sp modelId="{79B2FCB5-DA81-934A-A5BE-AD7C4A371BFA}">
      <dsp:nvSpPr>
        <dsp:cNvPr id="0" name=""/>
        <dsp:cNvSpPr/>
      </dsp:nvSpPr>
      <dsp:spPr>
        <a:xfrm>
          <a:off x="4203106" y="3322039"/>
          <a:ext cx="259485" cy="2594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2C343E-E7CF-0E4E-82B9-A763C05A5EB8}">
      <dsp:nvSpPr>
        <dsp:cNvPr id="0" name=""/>
        <dsp:cNvSpPr/>
      </dsp:nvSpPr>
      <dsp:spPr>
        <a:xfrm>
          <a:off x="4450364" y="3149351"/>
          <a:ext cx="3284995" cy="604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Pojedinci</a:t>
          </a:r>
          <a:r>
            <a:rPr lang="en-GB" sz="1400" kern="1200" dirty="0"/>
            <a:t> ne </a:t>
          </a:r>
          <a:r>
            <a:rPr lang="en-GB" sz="1400" kern="1200" dirty="0" err="1"/>
            <a:t>mogu</a:t>
          </a:r>
          <a:r>
            <a:rPr lang="en-GB" sz="1400" kern="1200" dirty="0"/>
            <a:t> </a:t>
          </a:r>
          <a:r>
            <a:rPr lang="en-GB" sz="1400" kern="1200" dirty="0" err="1"/>
            <a:t>biti</a:t>
          </a:r>
          <a:r>
            <a:rPr lang="en-GB" sz="1400" kern="1200" dirty="0"/>
            <a:t> </a:t>
          </a:r>
          <a:r>
            <a:rPr lang="en-GB" sz="1400" kern="1200" dirty="0" err="1"/>
            <a:t>neutralni</a:t>
          </a:r>
          <a:r>
            <a:rPr lang="en-GB" sz="1400" kern="1200" dirty="0"/>
            <a:t> </a:t>
          </a:r>
          <a:r>
            <a:rPr lang="en-GB" sz="1400" kern="1200" dirty="0" err="1"/>
            <a:t>spoznajući</a:t>
          </a:r>
          <a:r>
            <a:rPr lang="en-GB" sz="1400" kern="1200" dirty="0"/>
            <a:t> </a:t>
          </a:r>
          <a:r>
            <a:rPr lang="en-GB" sz="1400" kern="1200" dirty="0" err="1"/>
            <a:t>subjekti</a:t>
          </a:r>
          <a:endParaRPr lang="en-GB" sz="1400" kern="1200" dirty="0"/>
        </a:p>
      </dsp:txBody>
      <dsp:txXfrm>
        <a:off x="4450364" y="3149351"/>
        <a:ext cx="3284995" cy="6048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9D7321-9BBA-4A09-BC3E-4E7FFAC6F602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ECCCF-F6B9-4307-9F28-700E2033B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01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3" Type="http://schemas.openxmlformats.org/officeDocument/2006/relationships/hyperlink" Target="https://en.wikipedia.org/wiki/Universal_(metaphysics)" TargetMode="External"/><Relationship Id="rId18" Type="http://schemas.openxmlformats.org/officeDocument/2006/relationships/hyperlink" Target="https://en.wikipedia.org/wiki/Embodied_philosophy" TargetMode="External"/><Relationship Id="rId26" Type="http://schemas.openxmlformats.org/officeDocument/2006/relationships/hyperlink" Target="https://en.wikipedia.org/wiki/Rationalism" TargetMode="External"/><Relationship Id="rId21" Type="http://schemas.openxmlformats.org/officeDocument/2006/relationships/hyperlink" Target="https://en.wikipedia.org/wiki/Epistemology#cite_note-5" TargetMode="External"/><Relationship Id="rId34" Type="http://schemas.openxmlformats.org/officeDocument/2006/relationships/hyperlink" Target="https://en.wikipedia.org/wiki/A_posteriori" TargetMode="External"/><Relationship Id="rId7" Type="http://schemas.openxmlformats.org/officeDocument/2006/relationships/hyperlink" Target="https://en.wikipedia.org/wiki/Becoming_(philosophy)" TargetMode="External"/><Relationship Id="rId12" Type="http://schemas.openxmlformats.org/officeDocument/2006/relationships/hyperlink" Target="https://en.wikipedia.org/wiki/Theory_of_Forms" TargetMode="External"/><Relationship Id="rId17" Type="http://schemas.openxmlformats.org/officeDocument/2006/relationships/hyperlink" Target="https://en.wikipedia.org/wiki/Postmodernism" TargetMode="External"/><Relationship Id="rId25" Type="http://schemas.openxmlformats.org/officeDocument/2006/relationships/hyperlink" Target="https://en.wikipedia.org/wiki/Epistemology" TargetMode="External"/><Relationship Id="rId33" Type="http://schemas.openxmlformats.org/officeDocument/2006/relationships/hyperlink" Target="https://en.wikipedia.org/wiki/An_Essay_Concerning_Human_Understanding" TargetMode="External"/><Relationship Id="rId2" Type="http://schemas.openxmlformats.org/officeDocument/2006/relationships/slide" Target="../slides/slide3.xml"/><Relationship Id="rId16" Type="http://schemas.openxmlformats.org/officeDocument/2006/relationships/hyperlink" Target="https://en.wikipedia.org/wiki/Relativism" TargetMode="External"/><Relationship Id="rId20" Type="http://schemas.openxmlformats.org/officeDocument/2006/relationships/hyperlink" Target="https://en.wikipedia.org/wiki/Epistemology#cite_note-4" TargetMode="External"/><Relationship Id="rId29" Type="http://schemas.openxmlformats.org/officeDocument/2006/relationships/hyperlink" Target="https://en.wikipedia.org/wiki/Traditions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en.wikipedia.org/wiki/Being" TargetMode="External"/><Relationship Id="rId11" Type="http://schemas.openxmlformats.org/officeDocument/2006/relationships/hyperlink" Target="https://en.wikipedia.org/wiki/Plato" TargetMode="External"/><Relationship Id="rId24" Type="http://schemas.openxmlformats.org/officeDocument/2006/relationships/hyperlink" Target="https://en.wikipedia.org/wiki/Empiricism#cite_note-1" TargetMode="External"/><Relationship Id="rId32" Type="http://schemas.openxmlformats.org/officeDocument/2006/relationships/hyperlink" Target="https://en.wikipedia.org/wiki/John_Locke" TargetMode="External"/><Relationship Id="rId37" Type="http://schemas.openxmlformats.org/officeDocument/2006/relationships/hyperlink" Target="https://en.wikipedia.org/wiki/Empiricism#cite_note-4" TargetMode="External"/><Relationship Id="rId5" Type="http://schemas.openxmlformats.org/officeDocument/2006/relationships/hyperlink" Target="https://en.wiktionary.org/wiki/study" TargetMode="External"/><Relationship Id="rId15" Type="http://schemas.openxmlformats.org/officeDocument/2006/relationships/hyperlink" Target="https://en.wikipedia.org/wiki/Metaphysical_objectivism" TargetMode="External"/><Relationship Id="rId23" Type="http://schemas.openxmlformats.org/officeDocument/2006/relationships/hyperlink" Target="https://en.wikipedia.org/wiki/Empirical_evidence" TargetMode="External"/><Relationship Id="rId28" Type="http://schemas.openxmlformats.org/officeDocument/2006/relationships/hyperlink" Target="https://en.wikipedia.org/wiki/Innate_idea" TargetMode="External"/><Relationship Id="rId36" Type="http://schemas.openxmlformats.org/officeDocument/2006/relationships/hyperlink" Target="https://en.wikipedia.org/wiki/Falsifiability" TargetMode="External"/><Relationship Id="rId10" Type="http://schemas.openxmlformats.org/officeDocument/2006/relationships/hyperlink" Target="https://en.wikipedia.org/wiki/Category_of_being" TargetMode="External"/><Relationship Id="rId19" Type="http://schemas.openxmlformats.org/officeDocument/2006/relationships/hyperlink" Target="https://en.wikipedia.org/wiki/Philosophy_of_action" TargetMode="External"/><Relationship Id="rId31" Type="http://schemas.openxmlformats.org/officeDocument/2006/relationships/hyperlink" Target="https://en.wikipedia.org/wiki/Rationalism#Background" TargetMode="External"/><Relationship Id="rId4" Type="http://schemas.openxmlformats.org/officeDocument/2006/relationships/hyperlink" Target="https://en.wikipedia.org/wiki/Philosophical" TargetMode="External"/><Relationship Id="rId9" Type="http://schemas.openxmlformats.org/officeDocument/2006/relationships/hyperlink" Target="https://en.wikipedia.org/wiki/Reality" TargetMode="External"/><Relationship Id="rId14" Type="http://schemas.openxmlformats.org/officeDocument/2006/relationships/hyperlink" Target="https://en.wikipedia.org/wiki/Metaphysical_subjectivism" TargetMode="External"/><Relationship Id="rId22" Type="http://schemas.openxmlformats.org/officeDocument/2006/relationships/hyperlink" Target="https://en.wikipedia.org/wiki/Theory" TargetMode="External"/><Relationship Id="rId27" Type="http://schemas.openxmlformats.org/officeDocument/2006/relationships/hyperlink" Target="https://en.wikipedia.org/wiki/Philosophical_skepticism" TargetMode="External"/><Relationship Id="rId30" Type="http://schemas.openxmlformats.org/officeDocument/2006/relationships/hyperlink" Target="https://en.wikipedia.org/wiki/Empiricism#cite_note-2" TargetMode="External"/><Relationship Id="rId35" Type="http://schemas.openxmlformats.org/officeDocument/2006/relationships/hyperlink" Target="https://en.wikipedia.org/wiki/Tabula_rasa" TargetMode="External"/><Relationship Id="rId8" Type="http://schemas.openxmlformats.org/officeDocument/2006/relationships/hyperlink" Target="https://en.wikipedia.org/wiki/Existence" TargetMode="External"/><Relationship Id="rId3" Type="http://schemas.openxmlformats.org/officeDocument/2006/relationships/hyperlink" Target="https://en.wikipedia.org/wiki/Parmenides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Posledice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ovakvog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mišljenja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potpunoj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suprotnosti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svime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čemu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čula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obaveštavaju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kretanje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postoji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sve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što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mi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nazivamo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svetom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je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privid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Parmenides"/>
              </a:rPr>
              <a:t>Parmenides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was among the first to propose an ontological characterization of the fundamental nature of reality.</a:t>
            </a:r>
          </a:p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Ontology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is the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Philosophical"/>
              </a:rPr>
              <a:t>philosophical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wikt:study"/>
              </a:rPr>
              <a:t>study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of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 tooltip="Being"/>
              </a:rPr>
              <a:t>being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More broadly, it studies concepts that directly relate to being, in particular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 tooltip="Becoming (philosophy)"/>
              </a:rPr>
              <a:t>becoming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 tooltip="Existence"/>
              </a:rPr>
              <a:t>existence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9" tooltip="Reality"/>
              </a:rPr>
              <a:t>reality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as well as the basic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0" tooltip="Category of being"/>
              </a:rPr>
              <a:t>categories of being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and their relations.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Antičku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filozofiju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sasvim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novo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Parmenidovo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potpuno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zanemarivanje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varljivih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čulnih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podataka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okretanje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isključivo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pojmovima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jedinom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izvoru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znanja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Posledice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ovakvog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mišljenja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potpunoj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suprotnosti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svime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čemu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čula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obaveštavaju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kretanje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postoji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sve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što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mi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nazivamo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svetom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je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privid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1"/>
              </a:rPr>
              <a:t>Plato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developed this distinction between true reality and illusion, in arguing that what is real are eternal and unchanging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2" tooltip="Theory of Forms"/>
              </a:rPr>
              <a:t>Forms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or Ideas (a precursor to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3" tooltip="Universal (metaphysics)"/>
              </a:rPr>
              <a:t>universals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of which things experienced in sensation are at best merely copies, and real only in so far as they copy ('partake of') such Forms.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Schools of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4" tooltip="Metaphysical subjectivism"/>
              </a:rPr>
              <a:t>subjectivism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5" tooltip="Metaphysical objectivism"/>
              </a:rPr>
              <a:t>objectivism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and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6" tooltip="Relativism"/>
              </a:rPr>
              <a:t>relativism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existed at various times in the 20th century, and the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7" tooltip="Postmodernism"/>
              </a:rPr>
              <a:t>postmodernists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and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8" tooltip="Embodied philosophy"/>
              </a:rPr>
              <a:t>body philosophers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tried to reframe all these questions in terms of bodies taking some specific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9" tooltip="Philosophy of action"/>
              </a:rPr>
              <a:t>action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in an environment. </a:t>
            </a:r>
            <a:endParaRPr lang="en-US" dirty="0"/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Alternativa</a:t>
            </a:r>
            <a:r>
              <a:rPr lang="is-I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…svijet postoji</a:t>
            </a:r>
            <a:r>
              <a:rPr lang="is-I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objektivno? Sta znacu objektivno? Sta znacu subjektivno?</a:t>
            </a:r>
          </a:p>
          <a:p>
            <a:endParaRPr lang="is-IS" sz="1200" b="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is-I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ZASTO JE VAZNO DA svijet postoji objektivno?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Epistemology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the study of the nature of knowledge, justification, and the rationality of belief. 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Epistemology addresses such questions as: "What makes justified beliefs justified?",</a:t>
            </a:r>
            <a:r>
              <a:rPr lang="en-US" sz="1200" b="0" i="0" u="none" strike="noStrike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0"/>
              </a:rPr>
              <a:t>[4]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"What does it mean to say that we know something?",</a:t>
            </a:r>
            <a:r>
              <a:rPr lang="en-US" sz="1200" b="0" i="0" u="none" strike="noStrike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1"/>
              </a:rPr>
              <a:t>[5]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and fundamentally "How do we know that we know?”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philosophy, 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empiricism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is a 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2" tooltip="Theory"/>
              </a:rPr>
              <a:t>theory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states that knowledge comes only or primarily from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3" tooltip="Empirical evidence"/>
              </a:rPr>
              <a:t>sensory experience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US" sz="1200" b="0" i="0" u="none" strike="noStrike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4"/>
              </a:rPr>
              <a:t>[1]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It is one of several views of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5" tooltip="Epistemology"/>
              </a:rPr>
              <a:t>epistemology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the study of human knowledge, along with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6" tooltip="Rationalism"/>
              </a:rPr>
              <a:t>rationalism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and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7" tooltip="Philosophical skepticism"/>
              </a:rPr>
              <a:t>skepticism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Empiricism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emphasises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role of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3" tooltip="Empirical evidence"/>
              </a:rPr>
              <a:t>empirical evidence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in the formation of ideas, over the idea of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8" tooltip="Innate idea"/>
              </a:rPr>
              <a:t>innate ideas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or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9" tooltip="Traditions"/>
              </a:rPr>
              <a:t>traditions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US" sz="1200" b="0" i="0" u="none" strike="noStrike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0"/>
              </a:rPr>
              <a:t>[2]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However, empiricists may argue that traditions (or customs) arise due to relations of previous sense experiences.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response to the early-to-mid-17th century "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1" tooltip="Rationalism"/>
              </a:rPr>
              <a:t>continental rationalism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2" tooltip="John Locke"/>
              </a:rPr>
              <a:t>John Locke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(1632–1704) proposed in </a:t>
            </a:r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3" tooltip="An Essay Concerning Human Understanding"/>
              </a:rPr>
              <a:t>An Essay Concerning Human Understanding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(1689) a very influential view wherein the 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only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knowledge humans can have is </a:t>
            </a:r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4" tooltip="A posteriori"/>
              </a:rPr>
              <a:t>a posteriori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i.e., based upon experience. Locke is famously attributed with holding the proposition that the human mind is a </a:t>
            </a:r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5" tooltip="Tabula rasa"/>
              </a:rPr>
              <a:t>tabula rasa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"blank tablet", in Locke's words "white paper", on which the experiences derived from sense impressions as a person's life proceeds are written.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Empiricism, often used by natural scientists, says that "knowledge is based on experience" and that "knowledge is tentative and probabilistic, subject to continued revision and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6" tooltip="Falsifiability"/>
              </a:rPr>
              <a:t>falsification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".</a:t>
            </a:r>
            <a:r>
              <a:rPr lang="en-US" sz="1200" b="0" i="0" u="none" strike="noStrike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7"/>
              </a:rPr>
              <a:t>[4]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Empirical research, including experiments and validated measurement tools, guides the scientific method.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5AC59-6231-934B-BA89-A43BA1EBEF0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891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AC1DF9-9F6F-6549-9665-8AC04ADC7F53}" type="slidenum">
              <a:rPr lang="x-none" smtClean="0"/>
              <a:pPr>
                <a:defRPr/>
              </a:pPr>
              <a:t>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272840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5AC59-6231-934B-BA89-A43BA1EBEF0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636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5AC59-6231-934B-BA89-A43BA1EBEF0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469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ME" dirty="0"/>
              <a:t>Dedukcija – teorija, hiopteze, testiranje, falsifikabilnost.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0ECCCF-F6B9-4307-9F28-700E2033B52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880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5AC59-6231-934B-BA89-A43BA1EBEF0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6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i="0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F7DA9AA5-A8A6-432C-A916-144907D2BBF4}" type="datetimeFigureOut">
              <a:rPr lang="x-none" smtClean="0"/>
              <a:pPr/>
              <a:t>10/19/2023</a:t>
            </a:fld>
            <a:endParaRPr 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59496E1C-B50E-4CD8-BCBA-6D15F178BD36}" type="slidenum">
              <a:rPr lang="x-none" smtClean="0"/>
              <a:pPr/>
              <a:t>‹#›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219051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10/19/2023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10637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10/19/2023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5881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10/19/2023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68360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10/19/2023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4731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>
                <a:latin typeface="Corbel" panose="020B0503020204020204" pitchFamily="34" charset="0"/>
              </a:defRPr>
            </a:lvl1pPr>
            <a:lvl2pPr>
              <a:defRPr sz="2400">
                <a:latin typeface="Corbel" panose="020B0503020204020204" pitchFamily="34" charset="0"/>
              </a:defRPr>
            </a:lvl2pPr>
            <a:lvl3pPr>
              <a:defRPr sz="2000">
                <a:latin typeface="Corbel" panose="020B0503020204020204" pitchFamily="34" charset="0"/>
              </a:defRPr>
            </a:lvl3pPr>
            <a:lvl4pPr>
              <a:defRPr sz="1800">
                <a:latin typeface="Corbel" panose="020B0503020204020204" pitchFamily="34" charset="0"/>
              </a:defRPr>
            </a:lvl4pPr>
            <a:lvl5pPr>
              <a:defRPr sz="1800">
                <a:latin typeface="Corbel" panose="020B05030202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>
                <a:latin typeface="Corbel" panose="020B0503020204020204" pitchFamily="34" charset="0"/>
              </a:defRPr>
            </a:lvl1pPr>
            <a:lvl2pPr>
              <a:defRPr sz="2400">
                <a:latin typeface="Corbel" panose="020B0503020204020204" pitchFamily="34" charset="0"/>
              </a:defRPr>
            </a:lvl2pPr>
            <a:lvl3pPr>
              <a:defRPr sz="2000">
                <a:latin typeface="Corbel" panose="020B0503020204020204" pitchFamily="34" charset="0"/>
              </a:defRPr>
            </a:lvl3pPr>
            <a:lvl4pPr>
              <a:defRPr sz="1800">
                <a:latin typeface="Corbel" panose="020B0503020204020204" pitchFamily="34" charset="0"/>
              </a:defRPr>
            </a:lvl4pPr>
            <a:lvl5pPr>
              <a:defRPr sz="1800">
                <a:latin typeface="Corbel" panose="020B05030202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10/19/2023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90768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1430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65299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05061"/>
            <a:ext cx="4040188" cy="3721101"/>
          </a:xfrm>
        </p:spPr>
        <p:txBody>
          <a:bodyPr/>
          <a:lstStyle>
            <a:lvl1pPr>
              <a:defRPr sz="2400">
                <a:latin typeface="Corbel" panose="020B0503020204020204" pitchFamily="34" charset="0"/>
              </a:defRPr>
            </a:lvl1pPr>
            <a:lvl2pPr>
              <a:defRPr sz="2000">
                <a:latin typeface="Corbel" panose="020B0503020204020204" pitchFamily="34" charset="0"/>
              </a:defRPr>
            </a:lvl2pPr>
            <a:lvl3pPr>
              <a:defRPr sz="1800">
                <a:latin typeface="Corbel" panose="020B0503020204020204" pitchFamily="34" charset="0"/>
              </a:defRPr>
            </a:lvl3pPr>
            <a:lvl4pPr>
              <a:defRPr sz="1600">
                <a:latin typeface="Corbel" panose="020B0503020204020204" pitchFamily="34" charset="0"/>
              </a:defRPr>
            </a:lvl4pPr>
            <a:lvl5pPr>
              <a:defRPr sz="1600">
                <a:latin typeface="Corbel" panose="020B05030202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52558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05061"/>
            <a:ext cx="4041775" cy="3721102"/>
          </a:xfrm>
        </p:spPr>
        <p:txBody>
          <a:bodyPr/>
          <a:lstStyle>
            <a:lvl1pPr>
              <a:defRPr sz="2400">
                <a:latin typeface="Corbel" panose="020B0503020204020204" pitchFamily="34" charset="0"/>
              </a:defRPr>
            </a:lvl1pPr>
            <a:lvl2pPr>
              <a:defRPr sz="2000">
                <a:latin typeface="Corbel" panose="020B0503020204020204" pitchFamily="34" charset="0"/>
              </a:defRPr>
            </a:lvl2pPr>
            <a:lvl3pPr>
              <a:defRPr sz="1800">
                <a:latin typeface="Corbel" panose="020B0503020204020204" pitchFamily="34" charset="0"/>
              </a:defRPr>
            </a:lvl3pPr>
            <a:lvl4pPr>
              <a:defRPr sz="1600">
                <a:latin typeface="Corbel" panose="020B0503020204020204" pitchFamily="34" charset="0"/>
              </a:defRPr>
            </a:lvl4pPr>
            <a:lvl5pPr>
              <a:defRPr sz="1600">
                <a:latin typeface="Corbel" panose="020B05030202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10/19/2023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45247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04664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10/19/2023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82579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10/19/2023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98608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700808"/>
            <a:ext cx="3008313" cy="720080"/>
          </a:xfrm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orbel" panose="020B0503020204020204" pitchFamily="34" charset="0"/>
              </a:defRPr>
            </a:lvl1pPr>
            <a:lvl2pPr>
              <a:defRPr sz="2800">
                <a:latin typeface="Corbel" panose="020B0503020204020204" pitchFamily="34" charset="0"/>
              </a:defRPr>
            </a:lvl2pPr>
            <a:lvl3pPr>
              <a:defRPr sz="2400">
                <a:latin typeface="Corbel" panose="020B0503020204020204" pitchFamily="34" charset="0"/>
              </a:defRPr>
            </a:lvl3pPr>
            <a:lvl4pPr>
              <a:defRPr sz="2000">
                <a:latin typeface="Corbel" panose="020B0503020204020204" pitchFamily="34" charset="0"/>
              </a:defRPr>
            </a:lvl4pPr>
            <a:lvl5pPr>
              <a:defRPr sz="2000">
                <a:latin typeface="Corbel" panose="020B05030202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3008313" cy="3705275"/>
          </a:xfrm>
        </p:spPr>
        <p:txBody>
          <a:bodyPr/>
          <a:lstStyle>
            <a:lvl1pPr marL="0" indent="0">
              <a:buNone/>
              <a:defRPr sz="1400"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10/19/2023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77902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10/19/2023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32236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68511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8229600" cy="406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A9AA5-A8A6-432C-A916-144907D2BBF4}" type="datetimeFigureOut">
              <a:rPr lang="x-none" smtClean="0"/>
              <a:t>10/19/2023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1581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2">
              <a:lumMod val="75000"/>
            </a:schemeClr>
          </a:solidFill>
          <a:latin typeface="Corbel" panose="020B0503020204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2E64D-9C05-5E41-A3F4-233926A2D0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ln>
            <a:miter lim="800000"/>
            <a:headEnd/>
            <a:tailEnd/>
          </a:ln>
        </p:spPr>
        <p:txBody>
          <a:bodyPr rtlCol="0"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Metodologija političkih nauka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9458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sr-Latn-CS" altLang="en-US" dirty="0"/>
              <a:t>Ontologija i epistemologija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Latn-CS" altLang="en-US" dirty="0"/>
              <a:t>1. predavanje 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64810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731B1-5ACF-81AA-DD83-EEB22EDA1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ME" dirty="0"/>
              <a:t>Naučni vs. hermeneutistički pristup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2D7A2-4557-C789-6016-3FC720D127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ME" dirty="0">
                <a:solidFill>
                  <a:schemeClr val="tx2"/>
                </a:solidFill>
              </a:rPr>
              <a:t>David Hjum – observacija svijeta počinje sa našim čulima (</a:t>
            </a:r>
            <a:r>
              <a:rPr lang="sr-Latn-ME" i="1" dirty="0">
                <a:solidFill>
                  <a:schemeClr val="accent4"/>
                </a:solidFill>
              </a:rPr>
              <a:t>osnova fundacionalizma</a:t>
            </a:r>
            <a:r>
              <a:rPr lang="sr-Latn-ME" dirty="0">
                <a:solidFill>
                  <a:schemeClr val="tx2"/>
                </a:solidFill>
              </a:rPr>
              <a:t>)</a:t>
            </a:r>
          </a:p>
          <a:p>
            <a:r>
              <a:rPr lang="sr-Latn-ME" dirty="0">
                <a:solidFill>
                  <a:schemeClr val="tx2"/>
                </a:solidFill>
              </a:rPr>
              <a:t>Generalizacija o vezama između fizičkih fenomena</a:t>
            </a:r>
          </a:p>
          <a:p>
            <a:r>
              <a:rPr lang="sr-Latn-ME" dirty="0">
                <a:solidFill>
                  <a:schemeClr val="tx2"/>
                </a:solidFill>
              </a:rPr>
              <a:t>Uspostavljanje kauzalnih odnosa sa predvidljivim rezultatima</a:t>
            </a:r>
          </a:p>
          <a:p>
            <a:r>
              <a:rPr lang="sr-Latn-ME" dirty="0">
                <a:solidFill>
                  <a:schemeClr val="tx2"/>
                </a:solidFill>
              </a:rPr>
              <a:t>„Zakonske“ generalizacije – oslanjanje na pristup iz prirodnih nauka 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093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02F3F-8DD4-3FDC-59FC-AF0B11368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ME" dirty="0"/>
              <a:t>Naučni vs. hermeneutistički pristup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D6D0D-C64F-A7F7-F068-03D7122094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>
                <a:solidFill>
                  <a:schemeClr val="tx2"/>
                </a:solidFill>
              </a:rPr>
              <a:t>Hermeneutika - Svijet je društveni konstrukt</a:t>
            </a:r>
          </a:p>
          <a:p>
            <a:endParaRPr lang="sr-Latn-ME" dirty="0">
              <a:solidFill>
                <a:schemeClr val="tx2"/>
              </a:solidFill>
            </a:endParaRPr>
          </a:p>
          <a:p>
            <a:r>
              <a:rPr lang="sr-Latn-ME" i="1" dirty="0">
                <a:solidFill>
                  <a:schemeClr val="accent4"/>
                </a:solidFill>
              </a:rPr>
              <a:t>Značenje i razumijevanja</a:t>
            </a:r>
            <a:r>
              <a:rPr lang="sr-Latn-ME" dirty="0">
                <a:solidFill>
                  <a:schemeClr val="tx2"/>
                </a:solidFill>
              </a:rPr>
              <a:t>, ne objašnjenje</a:t>
            </a:r>
          </a:p>
          <a:p>
            <a:endParaRPr lang="sr-Latn-ME" dirty="0">
              <a:solidFill>
                <a:schemeClr val="tx2"/>
              </a:solidFill>
            </a:endParaRPr>
          </a:p>
          <a:p>
            <a:r>
              <a:rPr lang="sr-Latn-ME" dirty="0">
                <a:solidFill>
                  <a:schemeClr val="tx2"/>
                </a:solidFill>
              </a:rPr>
              <a:t>Nemogućnost uspostavlja kauzalnih odnosa</a:t>
            </a:r>
          </a:p>
          <a:p>
            <a:pPr marL="0" indent="0">
              <a:buNone/>
            </a:pPr>
            <a:endParaRPr lang="sr-Latn-ME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187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ent Arrow 23">
            <a:extLst>
              <a:ext uri="{FF2B5EF4-FFF2-40B4-BE49-F238E27FC236}">
                <a16:creationId xmlns:a16="http://schemas.microsoft.com/office/drawing/2014/main" id="{2BA1D37D-764A-6047-8C79-2C4189496306}"/>
              </a:ext>
            </a:extLst>
          </p:cNvPr>
          <p:cNvSpPr/>
          <p:nvPr/>
        </p:nvSpPr>
        <p:spPr>
          <a:xfrm flipV="1">
            <a:off x="253051" y="3651352"/>
            <a:ext cx="353018" cy="226226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F6F19AD-79FA-4093-8B42-977FE472C652}"/>
              </a:ext>
            </a:extLst>
          </p:cNvPr>
          <p:cNvSpPr/>
          <p:nvPr/>
        </p:nvSpPr>
        <p:spPr>
          <a:xfrm>
            <a:off x="247559" y="1773157"/>
            <a:ext cx="2050699" cy="8340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2400" dirty="0">
                <a:solidFill>
                  <a:srgbClr val="002060"/>
                </a:solidFill>
              </a:rPr>
              <a:t>Ontologija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9195FA2-CE35-4CD6-925B-ED4205456100}"/>
              </a:ext>
            </a:extLst>
          </p:cNvPr>
          <p:cNvSpPr/>
          <p:nvPr/>
        </p:nvSpPr>
        <p:spPr>
          <a:xfrm>
            <a:off x="3392319" y="1772816"/>
            <a:ext cx="2115785" cy="8340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2400" dirty="0">
                <a:solidFill>
                  <a:srgbClr val="002060"/>
                </a:solidFill>
              </a:rPr>
              <a:t>Epistemologija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57E555C-5501-4095-B8F2-1B24C354346D}"/>
              </a:ext>
            </a:extLst>
          </p:cNvPr>
          <p:cNvSpPr/>
          <p:nvPr/>
        </p:nvSpPr>
        <p:spPr>
          <a:xfrm>
            <a:off x="6636101" y="1772816"/>
            <a:ext cx="2050699" cy="8340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2400" dirty="0">
                <a:solidFill>
                  <a:srgbClr val="002060"/>
                </a:solidFill>
              </a:rPr>
              <a:t>Metodologija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C2EC24DE-B873-4EC9-BF03-BB833D30C9E4}"/>
              </a:ext>
            </a:extLst>
          </p:cNvPr>
          <p:cNvSpPr/>
          <p:nvPr/>
        </p:nvSpPr>
        <p:spPr>
          <a:xfrm>
            <a:off x="2411760" y="2074476"/>
            <a:ext cx="908222" cy="2314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35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703A3F35-D9A3-42FF-8B46-812BF72EBE51}"/>
              </a:ext>
            </a:extLst>
          </p:cNvPr>
          <p:cNvSpPr/>
          <p:nvPr/>
        </p:nvSpPr>
        <p:spPr>
          <a:xfrm>
            <a:off x="5580441" y="2041700"/>
            <a:ext cx="908222" cy="2314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7DB86E-CF21-4428-8BAD-3D8A41465A2C}"/>
              </a:ext>
            </a:extLst>
          </p:cNvPr>
          <p:cNvSpPr txBox="1"/>
          <p:nvPr/>
        </p:nvSpPr>
        <p:spPr>
          <a:xfrm>
            <a:off x="611560" y="2761375"/>
            <a:ext cx="16866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700" dirty="0">
                <a:solidFill>
                  <a:srgbClr val="002060"/>
                </a:solidFill>
              </a:rPr>
              <a:t>Šta je stvarnost?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FC2B94-3654-482C-93A6-4CC4F5F512B7}"/>
              </a:ext>
            </a:extLst>
          </p:cNvPr>
          <p:cNvSpPr txBox="1"/>
          <p:nvPr/>
        </p:nvSpPr>
        <p:spPr>
          <a:xfrm>
            <a:off x="3505636" y="2738585"/>
            <a:ext cx="2239971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700" dirty="0">
                <a:solidFill>
                  <a:srgbClr val="002060"/>
                </a:solidFill>
              </a:rPr>
              <a:t>Šta o njoj možemo znati?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E99A61-DF3D-4FF1-A46E-BA2A4A714A86}"/>
              </a:ext>
            </a:extLst>
          </p:cNvPr>
          <p:cNvSpPr txBox="1"/>
          <p:nvPr/>
        </p:nvSpPr>
        <p:spPr>
          <a:xfrm>
            <a:off x="6613236" y="2761375"/>
            <a:ext cx="2374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700" dirty="0">
                <a:solidFill>
                  <a:srgbClr val="002060"/>
                </a:solidFill>
              </a:rPr>
              <a:t>Na koji način stičemo znanje</a:t>
            </a:r>
          </a:p>
        </p:txBody>
      </p:sp>
      <p:sp>
        <p:nvSpPr>
          <p:cNvPr id="15" name="Rectangle: Rounded Corners 5">
            <a:extLst>
              <a:ext uri="{FF2B5EF4-FFF2-40B4-BE49-F238E27FC236}">
                <a16:creationId xmlns:a16="http://schemas.microsoft.com/office/drawing/2014/main" id="{603C5C16-A7A2-6744-9134-5BA9FEEEB097}"/>
              </a:ext>
            </a:extLst>
          </p:cNvPr>
          <p:cNvSpPr/>
          <p:nvPr/>
        </p:nvSpPr>
        <p:spPr>
          <a:xfrm>
            <a:off x="611560" y="4365445"/>
            <a:ext cx="1944216" cy="8340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400" dirty="0">
                <a:solidFill>
                  <a:srgbClr val="002060"/>
                </a:solidFill>
              </a:rPr>
              <a:t>Objektivizam</a:t>
            </a:r>
            <a:endParaRPr lang="x-none" sz="2400" dirty="0">
              <a:solidFill>
                <a:srgbClr val="002060"/>
              </a:solidFill>
            </a:endParaRPr>
          </a:p>
        </p:txBody>
      </p:sp>
      <p:sp>
        <p:nvSpPr>
          <p:cNvPr id="19" name="Rectangle: Rounded Corners 5">
            <a:extLst>
              <a:ext uri="{FF2B5EF4-FFF2-40B4-BE49-F238E27FC236}">
                <a16:creationId xmlns:a16="http://schemas.microsoft.com/office/drawing/2014/main" id="{5C60EA76-CDB1-754E-8A80-87929E3EFC93}"/>
              </a:ext>
            </a:extLst>
          </p:cNvPr>
          <p:cNvSpPr/>
          <p:nvPr/>
        </p:nvSpPr>
        <p:spPr>
          <a:xfrm>
            <a:off x="586140" y="5373557"/>
            <a:ext cx="1969636" cy="8340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000" dirty="0">
                <a:solidFill>
                  <a:srgbClr val="002060"/>
                </a:solidFill>
              </a:rPr>
              <a:t>Konstruktivizam</a:t>
            </a:r>
            <a:endParaRPr lang="x-none" sz="2000" dirty="0">
              <a:solidFill>
                <a:srgbClr val="002060"/>
              </a:solidFill>
            </a:endParaRPr>
          </a:p>
        </p:txBody>
      </p:sp>
      <p:sp>
        <p:nvSpPr>
          <p:cNvPr id="20" name="Rectangle: Rounded Corners 6">
            <a:extLst>
              <a:ext uri="{FF2B5EF4-FFF2-40B4-BE49-F238E27FC236}">
                <a16:creationId xmlns:a16="http://schemas.microsoft.com/office/drawing/2014/main" id="{43FD7D03-EC37-DC4E-94BB-FBDFFA0C0B3F}"/>
              </a:ext>
            </a:extLst>
          </p:cNvPr>
          <p:cNvSpPr/>
          <p:nvPr/>
        </p:nvSpPr>
        <p:spPr>
          <a:xfrm>
            <a:off x="3319982" y="4365445"/>
            <a:ext cx="2115785" cy="8340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400" dirty="0">
                <a:solidFill>
                  <a:srgbClr val="002060"/>
                </a:solidFill>
              </a:rPr>
              <a:t>Pozitivizam</a:t>
            </a:r>
          </a:p>
          <a:p>
            <a:pPr algn="ctr"/>
            <a:r>
              <a:rPr lang="hr-HR" sz="2400" dirty="0">
                <a:solidFill>
                  <a:srgbClr val="002060"/>
                </a:solidFill>
              </a:rPr>
              <a:t>Realizam… </a:t>
            </a:r>
            <a:endParaRPr lang="x-none" sz="2400" dirty="0">
              <a:solidFill>
                <a:srgbClr val="002060"/>
              </a:solidFill>
            </a:endParaRPr>
          </a:p>
        </p:txBody>
      </p:sp>
      <p:sp>
        <p:nvSpPr>
          <p:cNvPr id="21" name="Rectangle: Rounded Corners 6">
            <a:extLst>
              <a:ext uri="{FF2B5EF4-FFF2-40B4-BE49-F238E27FC236}">
                <a16:creationId xmlns:a16="http://schemas.microsoft.com/office/drawing/2014/main" id="{3EDA24B8-F2E2-F543-AD8E-B8D119721A62}"/>
              </a:ext>
            </a:extLst>
          </p:cNvPr>
          <p:cNvSpPr/>
          <p:nvPr/>
        </p:nvSpPr>
        <p:spPr>
          <a:xfrm>
            <a:off x="3319982" y="5373557"/>
            <a:ext cx="2115785" cy="8340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000" dirty="0" err="1">
                <a:solidFill>
                  <a:srgbClr val="002060"/>
                </a:solidFill>
              </a:rPr>
              <a:t>Interpretativizam</a:t>
            </a:r>
            <a:endParaRPr lang="hr-HR" sz="2000" dirty="0">
              <a:solidFill>
                <a:srgbClr val="002060"/>
              </a:solidFill>
            </a:endParaRPr>
          </a:p>
          <a:p>
            <a:pPr algn="ctr"/>
            <a:r>
              <a:rPr lang="hr-HR" sz="2000" dirty="0">
                <a:solidFill>
                  <a:srgbClr val="002060"/>
                </a:solidFill>
              </a:rPr>
              <a:t>Fenomenologija…</a:t>
            </a:r>
            <a:endParaRPr lang="x-none" sz="2000" dirty="0">
              <a:solidFill>
                <a:srgbClr val="002060"/>
              </a:solidFill>
            </a:endParaRPr>
          </a:p>
        </p:txBody>
      </p:sp>
      <p:sp>
        <p:nvSpPr>
          <p:cNvPr id="9" name="Bent Arrow 8">
            <a:extLst>
              <a:ext uri="{FF2B5EF4-FFF2-40B4-BE49-F238E27FC236}">
                <a16:creationId xmlns:a16="http://schemas.microsoft.com/office/drawing/2014/main" id="{063C8123-22B0-E84D-8D70-8122A817A83E}"/>
              </a:ext>
            </a:extLst>
          </p:cNvPr>
          <p:cNvSpPr/>
          <p:nvPr/>
        </p:nvSpPr>
        <p:spPr>
          <a:xfrm flipV="1">
            <a:off x="258542" y="2606896"/>
            <a:ext cx="353018" cy="226226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Arrow: Right 12">
            <a:extLst>
              <a:ext uri="{FF2B5EF4-FFF2-40B4-BE49-F238E27FC236}">
                <a16:creationId xmlns:a16="http://schemas.microsoft.com/office/drawing/2014/main" id="{95F48AD4-77E6-6949-97F5-DFF7DD1038F6}"/>
              </a:ext>
            </a:extLst>
          </p:cNvPr>
          <p:cNvSpPr/>
          <p:nvPr/>
        </p:nvSpPr>
        <p:spPr>
          <a:xfrm>
            <a:off x="2597414" y="4666424"/>
            <a:ext cx="722568" cy="2314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350"/>
          </a:p>
        </p:txBody>
      </p:sp>
      <p:sp>
        <p:nvSpPr>
          <p:cNvPr id="26" name="Arrow: Right 12">
            <a:extLst>
              <a:ext uri="{FF2B5EF4-FFF2-40B4-BE49-F238E27FC236}">
                <a16:creationId xmlns:a16="http://schemas.microsoft.com/office/drawing/2014/main" id="{2263DBCA-DBD1-1A44-99E1-61B71014A45F}"/>
              </a:ext>
            </a:extLst>
          </p:cNvPr>
          <p:cNvSpPr/>
          <p:nvPr/>
        </p:nvSpPr>
        <p:spPr>
          <a:xfrm>
            <a:off x="2597414" y="5672759"/>
            <a:ext cx="722568" cy="2314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350"/>
          </a:p>
        </p:txBody>
      </p:sp>
    </p:spTree>
    <p:extLst>
      <p:ext uri="{BB962C8B-B14F-4D97-AF65-F5344CB8AC3E}">
        <p14:creationId xmlns:p14="http://schemas.microsoft.com/office/powerpoint/2010/main" val="2818288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577E4-85E1-797C-038A-56C90D154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Pozitivizam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B9AA6-F0D1-917B-4894-2D322D888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ME" dirty="0">
                <a:solidFill>
                  <a:schemeClr val="tx2"/>
                </a:solidFill>
              </a:rPr>
              <a:t>Svijet postoji nezavisno od našeg znanja</a:t>
            </a:r>
          </a:p>
          <a:p>
            <a:r>
              <a:rPr lang="sr-Latn-ME" dirty="0">
                <a:solidFill>
                  <a:schemeClr val="tx2"/>
                </a:solidFill>
              </a:rPr>
              <a:t>Prirodne i društvene nauke su slične</a:t>
            </a:r>
          </a:p>
          <a:p>
            <a:r>
              <a:rPr lang="sr-Latn-ME" dirty="0">
                <a:solidFill>
                  <a:schemeClr val="tx2"/>
                </a:solidFill>
              </a:rPr>
              <a:t>Deduktivni pristup razvijanju i testiranju hipoteza direktno opaženih fenomena</a:t>
            </a:r>
          </a:p>
          <a:p>
            <a:r>
              <a:rPr lang="sr-Latn-ME" dirty="0">
                <a:solidFill>
                  <a:schemeClr val="tx2"/>
                </a:solidFill>
              </a:rPr>
              <a:t>Kauzalnost</a:t>
            </a:r>
          </a:p>
          <a:p>
            <a:r>
              <a:rPr lang="sr-Latn-ME" dirty="0">
                <a:solidFill>
                  <a:schemeClr val="tx2"/>
                </a:solidFill>
              </a:rPr>
              <a:t>Objektivnost</a:t>
            </a:r>
          </a:p>
          <a:p>
            <a:r>
              <a:rPr lang="sr-Latn-ME" dirty="0">
                <a:solidFill>
                  <a:schemeClr val="tx2"/>
                </a:solidFill>
              </a:rPr>
              <a:t>Razdvajanje empirijskih i normativnih pitanja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688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EB2DE-56BB-CA99-7C7F-D34C1AF4A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Pozitivizam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4E63E-167A-A82A-C6F5-3FD2DFA55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sr-Latn-ME" dirty="0"/>
              <a:t>Kritike: </a:t>
            </a:r>
          </a:p>
          <a:p>
            <a:r>
              <a:rPr lang="sr-Latn-ME" dirty="0"/>
              <a:t>a) </a:t>
            </a:r>
            <a:r>
              <a:rPr lang="sr-Latn-ME" dirty="0">
                <a:solidFill>
                  <a:srgbClr val="7030A0"/>
                </a:solidFill>
              </a:rPr>
              <a:t>Kvin – opažaji su klasifikovani kroz koncepte – interpretacija je nužna!</a:t>
            </a:r>
          </a:p>
          <a:p>
            <a:r>
              <a:rPr lang="sr-Latn-ME" dirty="0"/>
              <a:t> </a:t>
            </a:r>
            <a:r>
              <a:rPr lang="sr-Latn-ME" dirty="0">
                <a:solidFill>
                  <a:schemeClr val="tx2"/>
                </a:solidFill>
              </a:rPr>
              <a:t>Teorije vodi kreiranju metodološkog pristupa i interpretaciji rezultata </a:t>
            </a:r>
          </a:p>
          <a:p>
            <a:endParaRPr lang="sr-Latn-ME" dirty="0"/>
          </a:p>
          <a:p>
            <a:r>
              <a:rPr lang="sr-Latn-ME" dirty="0"/>
              <a:t>b) </a:t>
            </a:r>
            <a:r>
              <a:rPr lang="sr-Latn-ME" dirty="0">
                <a:solidFill>
                  <a:srgbClr val="7030A0"/>
                </a:solidFill>
              </a:rPr>
              <a:t>Očigledne razlike između prirodnih i društvenih nauka </a:t>
            </a:r>
          </a:p>
          <a:p>
            <a:r>
              <a:rPr lang="sr-Latn-ME" sz="2600" dirty="0">
                <a:solidFill>
                  <a:schemeClr val="tx2"/>
                </a:solidFill>
              </a:rPr>
              <a:t>Društvene strukture ne postoje odvojeno od aktivnosti</a:t>
            </a:r>
          </a:p>
          <a:p>
            <a:r>
              <a:rPr lang="sr-Latn-ME" sz="2600" dirty="0">
                <a:solidFill>
                  <a:schemeClr val="tx2"/>
                </a:solidFill>
              </a:rPr>
              <a:t>Društvene strukture ne postoje odvojeno od percepcije aktera o prirodi onoga što rade</a:t>
            </a:r>
          </a:p>
          <a:p>
            <a:r>
              <a:rPr lang="sr-Latn-ME" sz="2600" dirty="0">
                <a:solidFill>
                  <a:schemeClr val="tx2"/>
                </a:solidFill>
              </a:rPr>
              <a:t>Društvene strukture se mijenja kao posledica interakcije sa akterima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871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72412-FF9F-FDC6-CFA9-F66FC1092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Odgovor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16F3C2-181A-FDA4-3052-8D3AB92CEB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ME" dirty="0">
              <a:solidFill>
                <a:schemeClr val="tx2"/>
              </a:solidFill>
            </a:endParaRPr>
          </a:p>
          <a:p>
            <a:endParaRPr lang="sr-Latn-ME" dirty="0">
              <a:solidFill>
                <a:schemeClr val="tx2"/>
              </a:solidFill>
            </a:endParaRPr>
          </a:p>
          <a:p>
            <a:pPr algn="ctr"/>
            <a:r>
              <a:rPr lang="sr-Latn-ME" i="1" dirty="0">
                <a:solidFill>
                  <a:schemeClr val="tx2"/>
                </a:solidFill>
              </a:rPr>
              <a:t>Kako znate kada niste u pravu?</a:t>
            </a:r>
            <a:endParaRPr lang="en-US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215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99421-266A-51DF-D379-7E809C83A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Interpretativizam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568F0-C542-8B8F-086D-EA3B82368F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>
                <a:solidFill>
                  <a:schemeClr val="tx2"/>
                </a:solidFill>
              </a:rPr>
              <a:t>Svijet ne postoji nezavisno od našeg znanja o njemu</a:t>
            </a:r>
          </a:p>
          <a:p>
            <a:r>
              <a:rPr lang="sr-Latn-ME" dirty="0">
                <a:solidFill>
                  <a:schemeClr val="tx2"/>
                </a:solidFill>
              </a:rPr>
              <a:t>Društveni fenomeni ne postoje nezavisno od naše interpretacije</a:t>
            </a:r>
          </a:p>
          <a:p>
            <a:r>
              <a:rPr lang="sr-Latn-ME" dirty="0">
                <a:solidFill>
                  <a:schemeClr val="tx2"/>
                </a:solidFill>
              </a:rPr>
              <a:t>Objektivna analiza je nemoguća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098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1FFA0-89E9-1941-8860-22557E3E7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Interpretativizam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3035E-69FB-A602-130B-FF63A5840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sr-Latn-ME" dirty="0">
                <a:solidFill>
                  <a:schemeClr val="tx2"/>
                </a:solidFill>
              </a:rPr>
              <a:t>Kritike:</a:t>
            </a:r>
          </a:p>
          <a:p>
            <a:r>
              <a:rPr lang="sr-Latn-ME" dirty="0">
                <a:solidFill>
                  <a:srgbClr val="7030A0"/>
                </a:solidFill>
              </a:rPr>
              <a:t>Mišljenja </a:t>
            </a:r>
            <a:r>
              <a:rPr lang="sr-Latn-ME" dirty="0">
                <a:solidFill>
                  <a:schemeClr val="tx2"/>
                </a:solidFill>
              </a:rPr>
              <a:t>– ne postoji način za procjenu validnosti naučnih saznanja.</a:t>
            </a:r>
          </a:p>
          <a:p>
            <a:pPr marL="0" indent="0" algn="ctr">
              <a:buNone/>
            </a:pPr>
            <a:r>
              <a:rPr lang="sr-Latn-ME" dirty="0">
                <a:solidFill>
                  <a:schemeClr val="tx2"/>
                </a:solidFill>
              </a:rPr>
              <a:t>Odgovor:</a:t>
            </a:r>
          </a:p>
          <a:p>
            <a:r>
              <a:rPr lang="sr-Latn-ME" dirty="0"/>
              <a:t>a) </a:t>
            </a:r>
            <a:r>
              <a:rPr lang="sr-Latn-ME" dirty="0">
                <a:solidFill>
                  <a:srgbClr val="7030A0"/>
                </a:solidFill>
              </a:rPr>
              <a:t>Hermeneutika</a:t>
            </a:r>
            <a:r>
              <a:rPr lang="sr-Latn-ME" dirty="0"/>
              <a:t> </a:t>
            </a:r>
            <a:r>
              <a:rPr lang="sr-Latn-ME" dirty="0">
                <a:solidFill>
                  <a:schemeClr val="tx2"/>
                </a:solidFill>
              </a:rPr>
              <a:t>– „thick“ knowledge</a:t>
            </a:r>
          </a:p>
          <a:p>
            <a:r>
              <a:rPr lang="sr-Latn-ME" dirty="0"/>
              <a:t>b) </a:t>
            </a:r>
            <a:r>
              <a:rPr lang="sr-Latn-ME" dirty="0">
                <a:solidFill>
                  <a:srgbClr val="7030A0"/>
                </a:solidFill>
              </a:rPr>
              <a:t>Post-modernizam</a:t>
            </a:r>
            <a:r>
              <a:rPr lang="sr-Latn-ME" dirty="0"/>
              <a:t> – </a:t>
            </a:r>
            <a:r>
              <a:rPr lang="sr-Latn-ME" dirty="0">
                <a:solidFill>
                  <a:schemeClr val="tx2"/>
                </a:solidFill>
              </a:rPr>
              <a:t>jezik i diskurs u koji su društveni procesi smješteni (</a:t>
            </a:r>
            <a:r>
              <a:rPr lang="sr-Latn-ME" i="1" dirty="0">
                <a:solidFill>
                  <a:srgbClr val="7030A0"/>
                </a:solidFill>
              </a:rPr>
              <a:t>kolektivno vs. individualno?</a:t>
            </a:r>
            <a:r>
              <a:rPr lang="sr-Latn-ME" dirty="0">
                <a:solidFill>
                  <a:schemeClr val="tx2"/>
                </a:solidFill>
              </a:rPr>
              <a:t>)</a:t>
            </a:r>
          </a:p>
          <a:p>
            <a:endParaRPr lang="sr-Latn-M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5592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36C79-35E7-C87B-5659-A9EB1D847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Realizam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626DF2-42D1-0C51-CF33-2A714DEAD2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>
                <a:solidFill>
                  <a:schemeClr val="tx2"/>
                </a:solidFill>
              </a:rPr>
              <a:t>Svijet postoji nezavisno od našeg znanja</a:t>
            </a:r>
          </a:p>
          <a:p>
            <a:r>
              <a:rPr lang="sr-Latn-ME" dirty="0">
                <a:solidFill>
                  <a:schemeClr val="tx2"/>
                </a:solidFill>
              </a:rPr>
              <a:t>Kauzalnost</a:t>
            </a:r>
          </a:p>
          <a:p>
            <a:r>
              <a:rPr lang="sr-Latn-ME" i="1" dirty="0">
                <a:solidFill>
                  <a:srgbClr val="7030A0"/>
                </a:solidFill>
              </a:rPr>
              <a:t>Postoje fenomeni koje je nemoguće direktno opažati</a:t>
            </a:r>
          </a:p>
          <a:p>
            <a:pPr marL="0" indent="0">
              <a:buNone/>
            </a:pPr>
            <a:endParaRPr lang="sr-Latn-ME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49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ent Arrow 23">
            <a:extLst>
              <a:ext uri="{FF2B5EF4-FFF2-40B4-BE49-F238E27FC236}">
                <a16:creationId xmlns:a16="http://schemas.microsoft.com/office/drawing/2014/main" id="{2BA1D37D-764A-6047-8C79-2C4189496306}"/>
              </a:ext>
            </a:extLst>
          </p:cNvPr>
          <p:cNvSpPr/>
          <p:nvPr/>
        </p:nvSpPr>
        <p:spPr>
          <a:xfrm flipV="1">
            <a:off x="253051" y="3651352"/>
            <a:ext cx="353018" cy="226226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F6F19AD-79FA-4093-8B42-977FE472C652}"/>
              </a:ext>
            </a:extLst>
          </p:cNvPr>
          <p:cNvSpPr/>
          <p:nvPr/>
        </p:nvSpPr>
        <p:spPr>
          <a:xfrm>
            <a:off x="247559" y="1773157"/>
            <a:ext cx="2050699" cy="8340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2200" dirty="0">
                <a:solidFill>
                  <a:srgbClr val="002060"/>
                </a:solidFill>
                <a:latin typeface="Corbel" panose="020B0503020204020204" pitchFamily="34" charset="0"/>
              </a:rPr>
              <a:t>Ontologija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9195FA2-CE35-4CD6-925B-ED4205456100}"/>
              </a:ext>
            </a:extLst>
          </p:cNvPr>
          <p:cNvSpPr/>
          <p:nvPr/>
        </p:nvSpPr>
        <p:spPr>
          <a:xfrm>
            <a:off x="3392319" y="1772816"/>
            <a:ext cx="2115785" cy="8340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2200" dirty="0">
                <a:solidFill>
                  <a:srgbClr val="002060"/>
                </a:solidFill>
                <a:latin typeface="Corbel" panose="020B0503020204020204" pitchFamily="34" charset="0"/>
              </a:rPr>
              <a:t>Epistemologija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57E555C-5501-4095-B8F2-1B24C354346D}"/>
              </a:ext>
            </a:extLst>
          </p:cNvPr>
          <p:cNvSpPr/>
          <p:nvPr/>
        </p:nvSpPr>
        <p:spPr>
          <a:xfrm>
            <a:off x="6636101" y="1772816"/>
            <a:ext cx="2050699" cy="8340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2200" dirty="0">
                <a:solidFill>
                  <a:srgbClr val="002060"/>
                </a:solidFill>
                <a:latin typeface="Corbel" panose="020B0503020204020204" pitchFamily="34" charset="0"/>
              </a:rPr>
              <a:t>Metodologija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C2EC24DE-B873-4EC9-BF03-BB833D30C9E4}"/>
              </a:ext>
            </a:extLst>
          </p:cNvPr>
          <p:cNvSpPr/>
          <p:nvPr/>
        </p:nvSpPr>
        <p:spPr>
          <a:xfrm>
            <a:off x="2411760" y="2074476"/>
            <a:ext cx="908222" cy="2314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350">
              <a:latin typeface="Corbel" panose="020B0503020204020204" pitchFamily="34" charset="0"/>
            </a:endParaRP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703A3F35-D9A3-42FF-8B46-812BF72EBE51}"/>
              </a:ext>
            </a:extLst>
          </p:cNvPr>
          <p:cNvSpPr/>
          <p:nvPr/>
        </p:nvSpPr>
        <p:spPr>
          <a:xfrm>
            <a:off x="5580441" y="2041700"/>
            <a:ext cx="908222" cy="2314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350">
              <a:latin typeface="Corbel" panose="020B05030202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7DB86E-CF21-4428-8BAD-3D8A41465A2C}"/>
              </a:ext>
            </a:extLst>
          </p:cNvPr>
          <p:cNvSpPr txBox="1"/>
          <p:nvPr/>
        </p:nvSpPr>
        <p:spPr>
          <a:xfrm>
            <a:off x="611560" y="2761375"/>
            <a:ext cx="16866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700" dirty="0">
                <a:solidFill>
                  <a:srgbClr val="002060"/>
                </a:solidFill>
                <a:latin typeface="Corbel" panose="020B0503020204020204" pitchFamily="34" charset="0"/>
              </a:rPr>
              <a:t>Šta je stvarnost?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FC2B94-3654-482C-93A6-4CC4F5F512B7}"/>
              </a:ext>
            </a:extLst>
          </p:cNvPr>
          <p:cNvSpPr txBox="1"/>
          <p:nvPr/>
        </p:nvSpPr>
        <p:spPr>
          <a:xfrm>
            <a:off x="3505636" y="2738585"/>
            <a:ext cx="2239971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700" dirty="0">
                <a:solidFill>
                  <a:srgbClr val="002060"/>
                </a:solidFill>
                <a:latin typeface="Corbel" panose="020B0503020204020204" pitchFamily="34" charset="0"/>
              </a:rPr>
              <a:t>Šta o njoj možemo znati?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E99A61-DF3D-4FF1-A46E-BA2A4A714A86}"/>
              </a:ext>
            </a:extLst>
          </p:cNvPr>
          <p:cNvSpPr txBox="1"/>
          <p:nvPr/>
        </p:nvSpPr>
        <p:spPr>
          <a:xfrm>
            <a:off x="6613236" y="2761375"/>
            <a:ext cx="2374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700" dirty="0">
                <a:solidFill>
                  <a:srgbClr val="002060"/>
                </a:solidFill>
                <a:latin typeface="Corbel" panose="020B0503020204020204" pitchFamily="34" charset="0"/>
              </a:rPr>
              <a:t>Na koji način stičemo znanje</a:t>
            </a:r>
          </a:p>
        </p:txBody>
      </p:sp>
      <p:sp>
        <p:nvSpPr>
          <p:cNvPr id="15" name="Rectangle: Rounded Corners 5">
            <a:extLst>
              <a:ext uri="{FF2B5EF4-FFF2-40B4-BE49-F238E27FC236}">
                <a16:creationId xmlns:a16="http://schemas.microsoft.com/office/drawing/2014/main" id="{603C5C16-A7A2-6744-9134-5BA9FEEEB097}"/>
              </a:ext>
            </a:extLst>
          </p:cNvPr>
          <p:cNvSpPr/>
          <p:nvPr/>
        </p:nvSpPr>
        <p:spPr>
          <a:xfrm>
            <a:off x="611560" y="4365445"/>
            <a:ext cx="1944216" cy="8340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000" dirty="0">
                <a:solidFill>
                  <a:srgbClr val="002060"/>
                </a:solidFill>
                <a:latin typeface="Corbel" panose="020B0503020204020204" pitchFamily="34" charset="0"/>
              </a:rPr>
              <a:t>Objektivizam</a:t>
            </a:r>
            <a:endParaRPr lang="x-none" sz="2000" dirty="0">
              <a:solidFill>
                <a:srgbClr val="002060"/>
              </a:solidFill>
              <a:latin typeface="Corbel" panose="020B0503020204020204" pitchFamily="34" charset="0"/>
            </a:endParaRPr>
          </a:p>
        </p:txBody>
      </p:sp>
      <p:sp>
        <p:nvSpPr>
          <p:cNvPr id="19" name="Rectangle: Rounded Corners 5">
            <a:extLst>
              <a:ext uri="{FF2B5EF4-FFF2-40B4-BE49-F238E27FC236}">
                <a16:creationId xmlns:a16="http://schemas.microsoft.com/office/drawing/2014/main" id="{5C60EA76-CDB1-754E-8A80-87929E3EFC93}"/>
              </a:ext>
            </a:extLst>
          </p:cNvPr>
          <p:cNvSpPr/>
          <p:nvPr/>
        </p:nvSpPr>
        <p:spPr>
          <a:xfrm>
            <a:off x="586140" y="5373557"/>
            <a:ext cx="1969636" cy="8340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900" dirty="0">
                <a:solidFill>
                  <a:srgbClr val="002060"/>
                </a:solidFill>
                <a:latin typeface="Corbel" panose="020B0503020204020204" pitchFamily="34" charset="0"/>
              </a:rPr>
              <a:t>Konstruktivizam</a:t>
            </a:r>
            <a:endParaRPr lang="x-none" sz="1900" dirty="0">
              <a:solidFill>
                <a:srgbClr val="002060"/>
              </a:solidFill>
              <a:latin typeface="Corbel" panose="020B0503020204020204" pitchFamily="34" charset="0"/>
            </a:endParaRPr>
          </a:p>
        </p:txBody>
      </p:sp>
      <p:sp>
        <p:nvSpPr>
          <p:cNvPr id="20" name="Rectangle: Rounded Corners 6">
            <a:extLst>
              <a:ext uri="{FF2B5EF4-FFF2-40B4-BE49-F238E27FC236}">
                <a16:creationId xmlns:a16="http://schemas.microsoft.com/office/drawing/2014/main" id="{43FD7D03-EC37-DC4E-94BB-FBDFFA0C0B3F}"/>
              </a:ext>
            </a:extLst>
          </p:cNvPr>
          <p:cNvSpPr/>
          <p:nvPr/>
        </p:nvSpPr>
        <p:spPr>
          <a:xfrm>
            <a:off x="3319982" y="4365445"/>
            <a:ext cx="2115785" cy="8340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400" dirty="0">
                <a:solidFill>
                  <a:srgbClr val="002060"/>
                </a:solidFill>
                <a:latin typeface="Corbel" panose="020B0503020204020204" pitchFamily="34" charset="0"/>
              </a:rPr>
              <a:t>Pozitivizam</a:t>
            </a:r>
            <a:endParaRPr lang="x-none" sz="2400" dirty="0">
              <a:solidFill>
                <a:srgbClr val="002060"/>
              </a:solidFill>
              <a:latin typeface="Corbel" panose="020B0503020204020204" pitchFamily="34" charset="0"/>
            </a:endParaRPr>
          </a:p>
        </p:txBody>
      </p:sp>
      <p:sp>
        <p:nvSpPr>
          <p:cNvPr id="21" name="Rectangle: Rounded Corners 6">
            <a:extLst>
              <a:ext uri="{FF2B5EF4-FFF2-40B4-BE49-F238E27FC236}">
                <a16:creationId xmlns:a16="http://schemas.microsoft.com/office/drawing/2014/main" id="{3EDA24B8-F2E2-F543-AD8E-B8D119721A62}"/>
              </a:ext>
            </a:extLst>
          </p:cNvPr>
          <p:cNvSpPr/>
          <p:nvPr/>
        </p:nvSpPr>
        <p:spPr>
          <a:xfrm>
            <a:off x="3319982" y="5373557"/>
            <a:ext cx="2115785" cy="8340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000" dirty="0" err="1">
                <a:solidFill>
                  <a:srgbClr val="002060"/>
                </a:solidFill>
                <a:latin typeface="Corbel" panose="020B0503020204020204" pitchFamily="34" charset="0"/>
              </a:rPr>
              <a:t>Interpretativizam</a:t>
            </a:r>
            <a:endParaRPr lang="x-none" sz="2000" dirty="0">
              <a:solidFill>
                <a:srgbClr val="002060"/>
              </a:solidFill>
              <a:latin typeface="Corbel" panose="020B0503020204020204" pitchFamily="34" charset="0"/>
            </a:endParaRPr>
          </a:p>
        </p:txBody>
      </p:sp>
      <p:sp>
        <p:nvSpPr>
          <p:cNvPr id="22" name="Rectangle: Rounded Corners 7">
            <a:extLst>
              <a:ext uri="{FF2B5EF4-FFF2-40B4-BE49-F238E27FC236}">
                <a16:creationId xmlns:a16="http://schemas.microsoft.com/office/drawing/2014/main" id="{98D2D929-3093-B14C-A24E-7E166316B1C5}"/>
              </a:ext>
            </a:extLst>
          </p:cNvPr>
          <p:cNvSpPr/>
          <p:nvPr/>
        </p:nvSpPr>
        <p:spPr>
          <a:xfrm>
            <a:off x="6588226" y="4365444"/>
            <a:ext cx="2050699" cy="8340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000" dirty="0">
                <a:solidFill>
                  <a:srgbClr val="002060"/>
                </a:solidFill>
                <a:latin typeface="Corbel" panose="020B0503020204020204" pitchFamily="34" charset="0"/>
              </a:rPr>
              <a:t>Uglavnom kvantitativni metodi</a:t>
            </a:r>
            <a:endParaRPr lang="x-none" sz="2000" dirty="0">
              <a:solidFill>
                <a:srgbClr val="002060"/>
              </a:solidFill>
              <a:latin typeface="Corbel" panose="020B0503020204020204" pitchFamily="34" charset="0"/>
            </a:endParaRPr>
          </a:p>
        </p:txBody>
      </p:sp>
      <p:sp>
        <p:nvSpPr>
          <p:cNvPr id="23" name="Rectangle: Rounded Corners 7">
            <a:extLst>
              <a:ext uri="{FF2B5EF4-FFF2-40B4-BE49-F238E27FC236}">
                <a16:creationId xmlns:a16="http://schemas.microsoft.com/office/drawing/2014/main" id="{B6275511-87EA-514D-B877-0371EB8CD3DD}"/>
              </a:ext>
            </a:extLst>
          </p:cNvPr>
          <p:cNvSpPr/>
          <p:nvPr/>
        </p:nvSpPr>
        <p:spPr>
          <a:xfrm>
            <a:off x="6613236" y="5373556"/>
            <a:ext cx="2050699" cy="8340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000" dirty="0">
                <a:solidFill>
                  <a:srgbClr val="002060"/>
                </a:solidFill>
                <a:latin typeface="Corbel" panose="020B0503020204020204" pitchFamily="34" charset="0"/>
              </a:rPr>
              <a:t>Uglavnom kvalitativni metodi</a:t>
            </a:r>
            <a:endParaRPr lang="x-none" sz="2000" dirty="0">
              <a:solidFill>
                <a:srgbClr val="002060"/>
              </a:solidFill>
              <a:latin typeface="Corbel" panose="020B0503020204020204" pitchFamily="34" charset="0"/>
            </a:endParaRPr>
          </a:p>
        </p:txBody>
      </p:sp>
      <p:sp>
        <p:nvSpPr>
          <p:cNvPr id="9" name="Bent Arrow 8">
            <a:extLst>
              <a:ext uri="{FF2B5EF4-FFF2-40B4-BE49-F238E27FC236}">
                <a16:creationId xmlns:a16="http://schemas.microsoft.com/office/drawing/2014/main" id="{063C8123-22B0-E84D-8D70-8122A817A83E}"/>
              </a:ext>
            </a:extLst>
          </p:cNvPr>
          <p:cNvSpPr/>
          <p:nvPr/>
        </p:nvSpPr>
        <p:spPr>
          <a:xfrm flipV="1">
            <a:off x="258542" y="2606896"/>
            <a:ext cx="353018" cy="226226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25" name="Arrow: Right 12">
            <a:extLst>
              <a:ext uri="{FF2B5EF4-FFF2-40B4-BE49-F238E27FC236}">
                <a16:creationId xmlns:a16="http://schemas.microsoft.com/office/drawing/2014/main" id="{95F48AD4-77E6-6949-97F5-DFF7DD1038F6}"/>
              </a:ext>
            </a:extLst>
          </p:cNvPr>
          <p:cNvSpPr/>
          <p:nvPr/>
        </p:nvSpPr>
        <p:spPr>
          <a:xfrm>
            <a:off x="2597414" y="4666424"/>
            <a:ext cx="722568" cy="2314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350">
              <a:latin typeface="Corbel" panose="020B0503020204020204" pitchFamily="34" charset="0"/>
            </a:endParaRPr>
          </a:p>
        </p:txBody>
      </p:sp>
      <p:sp>
        <p:nvSpPr>
          <p:cNvPr id="26" name="Arrow: Right 12">
            <a:extLst>
              <a:ext uri="{FF2B5EF4-FFF2-40B4-BE49-F238E27FC236}">
                <a16:creationId xmlns:a16="http://schemas.microsoft.com/office/drawing/2014/main" id="{2263DBCA-DBD1-1A44-99E1-61B71014A45F}"/>
              </a:ext>
            </a:extLst>
          </p:cNvPr>
          <p:cNvSpPr/>
          <p:nvPr/>
        </p:nvSpPr>
        <p:spPr>
          <a:xfrm>
            <a:off x="2597414" y="5672759"/>
            <a:ext cx="722568" cy="2314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350">
              <a:latin typeface="Corbel" panose="020B0503020204020204" pitchFamily="34" charset="0"/>
            </a:endParaRPr>
          </a:p>
        </p:txBody>
      </p:sp>
      <p:sp>
        <p:nvSpPr>
          <p:cNvPr id="27" name="Arrow: Right 12">
            <a:extLst>
              <a:ext uri="{FF2B5EF4-FFF2-40B4-BE49-F238E27FC236}">
                <a16:creationId xmlns:a16="http://schemas.microsoft.com/office/drawing/2014/main" id="{8D6FDF69-BF3D-1549-BB1D-D463475335B7}"/>
              </a:ext>
            </a:extLst>
          </p:cNvPr>
          <p:cNvSpPr/>
          <p:nvPr/>
        </p:nvSpPr>
        <p:spPr>
          <a:xfrm>
            <a:off x="5649632" y="4653136"/>
            <a:ext cx="722568" cy="2314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350">
              <a:latin typeface="Corbel" panose="020B0503020204020204" pitchFamily="34" charset="0"/>
            </a:endParaRPr>
          </a:p>
        </p:txBody>
      </p:sp>
      <p:sp>
        <p:nvSpPr>
          <p:cNvPr id="28" name="Arrow: Right 12">
            <a:extLst>
              <a:ext uri="{FF2B5EF4-FFF2-40B4-BE49-F238E27FC236}">
                <a16:creationId xmlns:a16="http://schemas.microsoft.com/office/drawing/2014/main" id="{7EC0402E-5EBF-C746-9622-2DF1F09514BB}"/>
              </a:ext>
            </a:extLst>
          </p:cNvPr>
          <p:cNvSpPr/>
          <p:nvPr/>
        </p:nvSpPr>
        <p:spPr>
          <a:xfrm>
            <a:off x="5649632" y="5645830"/>
            <a:ext cx="722568" cy="2314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35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606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BAF5E-4EC4-53E9-63FA-97449F761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Porijeklo znanja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C3F4F-2E2E-8F09-5071-A6A7F29195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>
                <a:solidFill>
                  <a:schemeClr val="tx2"/>
                </a:solidFill>
              </a:rPr>
              <a:t>Pitanja naučnog saznanja određena su ontološkim i epistemološkim pozicijama</a:t>
            </a:r>
          </a:p>
          <a:p>
            <a:r>
              <a:rPr lang="sr-Latn-ME" dirty="0">
                <a:solidFill>
                  <a:schemeClr val="tx2"/>
                </a:solidFill>
              </a:rPr>
              <a:t>Implicitna ali fundamentalno oblikuju teorijski i metodološki pristup</a:t>
            </a:r>
          </a:p>
          <a:p>
            <a:r>
              <a:rPr lang="sr-Latn-ME" dirty="0">
                <a:solidFill>
                  <a:schemeClr val="tx2"/>
                </a:solidFill>
              </a:rPr>
              <a:t>Ontološka pozicija je primarna, epistemologija je </a:t>
            </a:r>
            <a:r>
              <a:rPr lang="sr-Latn-ME" i="1" dirty="0">
                <a:solidFill>
                  <a:schemeClr val="tx2"/>
                </a:solidFill>
              </a:rPr>
              <a:t>gotovo uvijek</a:t>
            </a:r>
            <a:r>
              <a:rPr lang="sr-Latn-ME" dirty="0">
                <a:solidFill>
                  <a:schemeClr val="tx2"/>
                </a:solidFill>
              </a:rPr>
              <a:t> prati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2631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9618489"/>
              </p:ext>
            </p:extLst>
          </p:nvPr>
        </p:nvGraphicFramePr>
        <p:xfrm>
          <a:off x="7404" y="1124744"/>
          <a:ext cx="9129192" cy="54975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76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13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85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71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344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2740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>
                          <a:latin typeface="Corbel" panose="020B0503020204020204" pitchFamily="34" charset="0"/>
                        </a:rPr>
                        <a:t>Paradigma</a:t>
                      </a:r>
                      <a:endParaRPr lang="en-US" sz="2400" dirty="0">
                        <a:latin typeface="Corbel" panose="020B0503020204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>
                          <a:latin typeface="Corbel" panose="020B0503020204020204" pitchFamily="34" charset="0"/>
                        </a:rPr>
                        <a:t>Ontologija</a:t>
                      </a:r>
                      <a:endParaRPr lang="en-US" sz="2400" dirty="0">
                        <a:latin typeface="Corbel" panose="020B0503020204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>
                          <a:latin typeface="Corbel" panose="020B0503020204020204" pitchFamily="34" charset="0"/>
                        </a:rPr>
                        <a:t>Epistemologija</a:t>
                      </a:r>
                      <a:endParaRPr lang="en-US" sz="2400" dirty="0">
                        <a:latin typeface="Corbel" panose="020B0503020204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>
                          <a:latin typeface="Corbel" panose="020B0503020204020204" pitchFamily="34" charset="0"/>
                        </a:rPr>
                        <a:t>Metodologija</a:t>
                      </a:r>
                      <a:endParaRPr lang="en-US" sz="2400" dirty="0">
                        <a:latin typeface="Corbel" panose="020B0503020204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>
                          <a:latin typeface="Corbel" panose="020B0503020204020204" pitchFamily="34" charset="0"/>
                        </a:rPr>
                        <a:t>Metod</a:t>
                      </a:r>
                      <a:endParaRPr lang="en-US" sz="2400" dirty="0">
                        <a:latin typeface="Corbel" panose="020B0503020204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65171">
                <a:tc>
                  <a:txBody>
                    <a:bodyPr/>
                    <a:lstStyle/>
                    <a:p>
                      <a:r>
                        <a:rPr lang="en-US" sz="1600" b="1" dirty="0" err="1">
                          <a:latin typeface="Corbel" panose="020B0503020204020204" pitchFamily="34" charset="0"/>
                        </a:rPr>
                        <a:t>Pozitivizam</a:t>
                      </a:r>
                      <a:endParaRPr lang="en-US" sz="1600" b="1" dirty="0">
                        <a:latin typeface="Corbel" panose="020B0503020204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Corbel" panose="020B0503020204020204" pitchFamily="34" charset="0"/>
                        </a:rPr>
                        <a:t>Postoji</a:t>
                      </a:r>
                      <a:r>
                        <a:rPr lang="en-US" sz="160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Corbel" panose="020B0503020204020204" pitchFamily="34" charset="0"/>
                        </a:rPr>
                        <a:t>jedna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stvarnost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ili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istina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.</a:t>
                      </a:r>
                      <a:endParaRPr lang="en-US" sz="1600" dirty="0">
                        <a:latin typeface="Corbel" panose="020B0503020204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Corbel" panose="020B0503020204020204" pitchFamily="34" charset="0"/>
                        </a:rPr>
                        <a:t>Stvarnost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može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biti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mjerena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i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stoga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je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fokus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stavljen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na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ponalaženje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pouzdanih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i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validnih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alatkama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kojim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možemo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dobaviti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podatke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o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njoj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. </a:t>
                      </a:r>
                      <a:endParaRPr lang="en-US" sz="1600" dirty="0">
                        <a:latin typeface="Corbel" panose="020B0503020204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Corbel" panose="020B0503020204020204" pitchFamily="34" charset="0"/>
                        </a:rPr>
                        <a:t>Eksperimentalna</a:t>
                      </a:r>
                      <a:r>
                        <a:rPr lang="en-US" sz="160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Corbel" panose="020B0503020204020204" pitchFamily="34" charset="0"/>
                        </a:rPr>
                        <a:t>istraživanja</a:t>
                      </a:r>
                      <a:r>
                        <a:rPr lang="en-US" sz="1600" dirty="0">
                          <a:latin typeface="Corbel" panose="020B0503020204020204" pitchFamily="34" charset="0"/>
                        </a:rPr>
                        <a:t>; </a:t>
                      </a:r>
                      <a:r>
                        <a:rPr lang="en-US" sz="1600" dirty="0" err="1">
                          <a:latin typeface="Corbel" panose="020B0503020204020204" pitchFamily="34" charset="0"/>
                        </a:rPr>
                        <a:t>Kvazi-eksperimentalna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istraživanja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;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Anketna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istraživanja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. </a:t>
                      </a:r>
                      <a:endParaRPr lang="en-US" sz="1600" dirty="0">
                        <a:latin typeface="Corbel" panose="020B0503020204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Uzorkovanje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;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Mjerenje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i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skaliranje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;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Statističke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analize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;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Anketni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metod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;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Intervjui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;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Fokus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grupe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;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Analiza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sadržaja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,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itd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.</a:t>
                      </a:r>
                      <a:endParaRPr lang="en-US" sz="1600" dirty="0">
                        <a:latin typeface="Corbel" panose="020B0503020204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4580">
                <a:tc>
                  <a:txBody>
                    <a:bodyPr/>
                    <a:lstStyle/>
                    <a:p>
                      <a:r>
                        <a:rPr lang="en-US" sz="1600" b="1" dirty="0" err="1">
                          <a:latin typeface="Corbel" panose="020B0503020204020204" pitchFamily="34" charset="0"/>
                        </a:rPr>
                        <a:t>Konstruktivizam</a:t>
                      </a:r>
                      <a:endParaRPr lang="en-US" sz="1600" b="1" dirty="0">
                        <a:latin typeface="Corbel" panose="020B0503020204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orbel" panose="020B0503020204020204" pitchFamily="34" charset="0"/>
                        </a:rPr>
                        <a:t>Ne </a:t>
                      </a:r>
                      <a:r>
                        <a:rPr lang="en-US" sz="1600" dirty="0" err="1">
                          <a:latin typeface="Corbel" panose="020B0503020204020204" pitchFamily="34" charset="0"/>
                        </a:rPr>
                        <a:t>postoji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jedna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stvarnost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ili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istina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.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Stvarnost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je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kreirana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od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starne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pojedinaca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u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grupama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koje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imaju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različito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iskustvo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.</a:t>
                      </a:r>
                      <a:endParaRPr lang="en-US" sz="1600" dirty="0">
                        <a:latin typeface="Corbel" panose="020B0503020204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Corbel" panose="020B0503020204020204" pitchFamily="34" charset="0"/>
                        </a:rPr>
                        <a:t>Stvarnost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se ne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može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mjeriti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jer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nije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objektivna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.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Može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se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samo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interpretirati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sa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ciljem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pronalaženja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skrivenog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smisla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u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društvenim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događajima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.</a:t>
                      </a:r>
                      <a:endParaRPr lang="en-US" sz="1600" dirty="0">
                        <a:latin typeface="Corbel" panose="020B0503020204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Corbel" panose="020B0503020204020204" pitchFamily="34" charset="0"/>
                        </a:rPr>
                        <a:t>Etnografske</a:t>
                      </a:r>
                      <a:r>
                        <a:rPr lang="en-US" sz="160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Corbel" panose="020B0503020204020204" pitchFamily="34" charset="0"/>
                        </a:rPr>
                        <a:t>studije</a:t>
                      </a:r>
                      <a:r>
                        <a:rPr lang="en-US" sz="1600" dirty="0">
                          <a:latin typeface="Corbel" panose="020B0503020204020204" pitchFamily="34" charset="0"/>
                        </a:rPr>
                        <a:t>;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Fenomenološke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studije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;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Analiza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diskursa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;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Heuristička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istraživanja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,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itd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.</a:t>
                      </a:r>
                      <a:endParaRPr lang="en-US" sz="1600" dirty="0">
                        <a:latin typeface="Corbel" panose="020B0503020204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Corbel" panose="020B0503020204020204" pitchFamily="34" charset="0"/>
                        </a:rPr>
                        <a:t>Kvalitativni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intervjui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;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Studije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slučaja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;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Životna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istorija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;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Identifikovanje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tema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;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Analiza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narativa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;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Analiza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diskursa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;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Učesničke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studije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, </a:t>
                      </a:r>
                      <a:r>
                        <a:rPr lang="en-US" sz="1600" baseline="0" dirty="0" err="1">
                          <a:latin typeface="Corbel" panose="020B0503020204020204" pitchFamily="34" charset="0"/>
                        </a:rPr>
                        <a:t>itd</a:t>
                      </a:r>
                      <a:r>
                        <a:rPr lang="en-US" sz="1600" baseline="0" dirty="0">
                          <a:latin typeface="Corbel" panose="020B0503020204020204" pitchFamily="34" charset="0"/>
                        </a:rPr>
                        <a:t>.</a:t>
                      </a:r>
                      <a:endParaRPr lang="en-US" sz="1600" dirty="0">
                        <a:latin typeface="Corbel" panose="020B0503020204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74560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2E64D-9C05-5E41-A3F4-233926A2D0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ln>
            <a:miter lim="800000"/>
            <a:headEnd/>
            <a:tailEnd/>
          </a:ln>
        </p:spPr>
        <p:txBody>
          <a:bodyPr rtlCol="0"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Metodologija političkih nauka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9458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sr-Latn-CS" altLang="en-US" dirty="0"/>
              <a:t>Ontologija i epistemologija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Latn-CS" altLang="en-US" dirty="0"/>
              <a:t>Vježbe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129666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sr-Latn-ME" dirty="0">
                <a:solidFill>
                  <a:schemeClr val="accent6">
                    <a:lumMod val="75000"/>
                  </a:schemeClr>
                </a:solidFill>
              </a:rPr>
              <a:t>Primjer:</a:t>
            </a:r>
            <a:br>
              <a:rPr lang="sr-Latn-ME" dirty="0"/>
            </a:br>
            <a:r>
              <a:rPr lang="sr-Latn-ME" dirty="0"/>
              <a:t>Maloljetnička delikvencija kroz prizmu kvantitativnih metoda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653136"/>
          </a:xfrm>
        </p:spPr>
        <p:txBody>
          <a:bodyPr>
            <a:normAutofit fontScale="47500" lnSpcReduction="20000"/>
          </a:bodyPr>
          <a:lstStyle/>
          <a:p>
            <a:r>
              <a:rPr lang="sr-Latn-ME" dirty="0"/>
              <a:t>Studija: </a:t>
            </a:r>
            <a:r>
              <a:rPr lang="sr-Latn-ME" i="1" dirty="0"/>
              <a:t>Crime in Making: Pathways and Turning Points through Life, </a:t>
            </a:r>
            <a:r>
              <a:rPr lang="sr-Latn-ME" dirty="0"/>
              <a:t>Robert J. Sampson i John H. Laub, 1993.</a:t>
            </a:r>
          </a:p>
          <a:p>
            <a:r>
              <a:rPr lang="sr-Latn-ME" dirty="0"/>
              <a:t>„This book has been driven by the following challenge: can we develop and test a theoretical model that </a:t>
            </a:r>
            <a:r>
              <a:rPr lang="sr-Latn-ME" i="1" dirty="0"/>
              <a:t>accounts for </a:t>
            </a:r>
            <a:r>
              <a:rPr lang="sr-Latn-ME" dirty="0"/>
              <a:t>crime and deviance in childhood, adolescence and adulthood?“</a:t>
            </a:r>
          </a:p>
          <a:p>
            <a:pPr lvl="1"/>
            <a:r>
              <a:rPr lang="sr-Latn-ME" dirty="0"/>
              <a:t>Našli su podatke koji su prikupljani tokom 24 godine u biblioteci Harvarda i dizajnirali novi rad</a:t>
            </a:r>
          </a:p>
          <a:p>
            <a:r>
              <a:rPr lang="sr-Latn-ME" dirty="0"/>
              <a:t>Hipoteze:</a:t>
            </a:r>
          </a:p>
          <a:p>
            <a:pPr lvl="1"/>
            <a:r>
              <a:rPr lang="sr-Latn-ME" dirty="0"/>
              <a:t>Tradicionalne varijable (siromaštvo, nesređene porodice, asocijalno djetinjstvo...) utiču na povećanje vjerovatnoće maloljetničke delikvencije</a:t>
            </a:r>
          </a:p>
          <a:p>
            <a:pPr lvl="1"/>
            <a:r>
              <a:rPr lang="sr-Latn-ME" dirty="0"/>
              <a:t>Mehanizmi društvene kontrole u raznim fazama života utiču različito na povećanje vjerovatnoće maloljetničke delikvencije</a:t>
            </a:r>
          </a:p>
          <a:p>
            <a:r>
              <a:rPr lang="sr-Latn-ME" dirty="0"/>
              <a:t>Definicija delikvencije:</a:t>
            </a:r>
          </a:p>
          <a:p>
            <a:pPr lvl="1"/>
            <a:r>
              <a:rPr lang="sr-Latn-ME" dirty="0"/>
              <a:t>Džeparenje, krađa, kockanje, vandalizam, loše ponašanje kao na primjer opijanje, pušenje, bježanje od kuće...)</a:t>
            </a:r>
          </a:p>
          <a:p>
            <a:pPr lvl="1"/>
            <a:r>
              <a:rPr lang="sr-Latn-ME" dirty="0"/>
              <a:t>Delikvencija prijavljena od strane roditelja, staratelja, nastavnika, samih delikvenata</a:t>
            </a:r>
          </a:p>
          <a:p>
            <a:pPr lvl="1"/>
            <a:r>
              <a:rPr lang="sr-Latn-ME" dirty="0"/>
              <a:t>Zvanična i nezvanična delikvencija</a:t>
            </a:r>
          </a:p>
          <a:p>
            <a:r>
              <a:rPr lang="sr-Latn-ME" dirty="0"/>
              <a:t>Zavisna varijabla:</a:t>
            </a:r>
          </a:p>
          <a:p>
            <a:pPr lvl="1"/>
            <a:r>
              <a:rPr lang="sr-Latn-ME" dirty="0"/>
              <a:t>Indeks delikvencije od 1 do 26 (nezvanična delikvencija)</a:t>
            </a:r>
          </a:p>
          <a:p>
            <a:pPr lvl="1"/>
            <a:r>
              <a:rPr lang="sr-Latn-ME" dirty="0"/>
              <a:t>Procenat zvanične delikvencije (krivične prijave)</a:t>
            </a:r>
          </a:p>
          <a:p>
            <a:r>
              <a:rPr lang="sr-Latn-ME" dirty="0"/>
              <a:t>Metod: regresiona analiza</a:t>
            </a:r>
            <a:endParaRPr lang="en-US" dirty="0"/>
          </a:p>
          <a:p>
            <a:r>
              <a:rPr lang="sr-Latn-ME" dirty="0"/>
              <a:t>Rezultati: </a:t>
            </a:r>
          </a:p>
          <a:p>
            <a:pPr lvl="1"/>
            <a:r>
              <a:rPr lang="sr-Latn-ME" dirty="0"/>
              <a:t>Devet kontekstualnih faktora povećava vjerovatnoću pojave delikvencije</a:t>
            </a:r>
          </a:p>
          <a:p>
            <a:pPr lvl="1"/>
            <a:r>
              <a:rPr lang="sr-Latn-ME" dirty="0"/>
              <a:t>Kontekstualne varijable nemaju direktni efekat na vjerovatnoću pojave delikvencije već utiču na promjenu mehanizama kontrole, a oni utiču na povećanje vjerovatnoće delikvencije</a:t>
            </a:r>
          </a:p>
        </p:txBody>
      </p:sp>
    </p:spTree>
    <p:extLst>
      <p:ext uri="{BB962C8B-B14F-4D97-AF65-F5344CB8AC3E}">
        <p14:creationId xmlns:p14="http://schemas.microsoft.com/office/powerpoint/2010/main" val="15182285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sr-Latn-ME" dirty="0">
                <a:solidFill>
                  <a:schemeClr val="accent6">
                    <a:lumMod val="75000"/>
                  </a:schemeClr>
                </a:solidFill>
              </a:rPr>
              <a:t>Primjer:</a:t>
            </a:r>
            <a:br>
              <a:rPr lang="sr-Latn-ME" dirty="0"/>
            </a:br>
            <a:r>
              <a:rPr lang="sr-Latn-ME" dirty="0"/>
              <a:t>Maloljetnička delikvencija kroz prizmu kvalitatativnih metoda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sr-Latn-ME" dirty="0"/>
              <a:t>Studija: </a:t>
            </a:r>
            <a:r>
              <a:rPr lang="sr-Latn-ME" i="1" dirty="0"/>
              <a:t>Islands in the Street: Gangs and American Urban Society, </a:t>
            </a:r>
            <a:r>
              <a:rPr lang="sr-Latn-ME" dirty="0"/>
              <a:t>Martin Sanchez Jankowski, 1991.</a:t>
            </a:r>
          </a:p>
          <a:p>
            <a:r>
              <a:rPr lang="sr-Latn-ME" dirty="0"/>
              <a:t>„We in the social science and public policy communities have not fully </a:t>
            </a:r>
            <a:r>
              <a:rPr lang="sr-Latn-ME" i="1" dirty="0"/>
              <a:t>understood </a:t>
            </a:r>
            <a:r>
              <a:rPr lang="sr-Latn-ME" dirty="0"/>
              <a:t>gangs. To begin with, we have failed adequately to  </a:t>
            </a:r>
            <a:r>
              <a:rPr lang="sr-Latn-ME" i="1" dirty="0"/>
              <a:t>understand</a:t>
            </a:r>
            <a:r>
              <a:rPr lang="sr-Latn-ME" dirty="0"/>
              <a:t> the individuals who are in gangs... The fact that gangs have not been understood as organisations has crucially impaired our understanding of their behavior“</a:t>
            </a:r>
          </a:p>
          <a:p>
            <a:r>
              <a:rPr lang="sr-Latn-ME" dirty="0"/>
              <a:t>Metod: posmatranje sa učestvovanjem</a:t>
            </a:r>
          </a:p>
          <a:p>
            <a:r>
              <a:rPr lang="sr-Latn-ME" dirty="0"/>
              <a:t>Tokom deset godina je posmatrao ponašanje 37 bandi raznih veličina, sastava, načina operisanja. Potpuno je učestvovao u njihovom životu, tučama, sukobima s policijom.</a:t>
            </a:r>
          </a:p>
          <a:p>
            <a:r>
              <a:rPr lang="sr-Latn-ME" dirty="0"/>
              <a:t>Vodio je dnevnike i intervjue sa članovima</a:t>
            </a:r>
          </a:p>
          <a:p>
            <a:r>
              <a:rPr lang="sr-Latn-ME" dirty="0"/>
              <a:t>Hipoteza: nije imao hipotezu</a:t>
            </a:r>
          </a:p>
          <a:p>
            <a:r>
              <a:rPr lang="sr-Latn-ME" dirty="0"/>
              <a:t>Teme:</a:t>
            </a:r>
          </a:p>
          <a:p>
            <a:pPr lvl="1"/>
            <a:r>
              <a:rPr lang="sr-Latn-ME" dirty="0"/>
              <a:t>Individualne karakteristike člana i njegov odnos s bandom</a:t>
            </a:r>
          </a:p>
          <a:p>
            <a:pPr lvl="1"/>
            <a:r>
              <a:rPr lang="sr-Latn-ME" dirty="0"/>
              <a:t>Banda kao organizacija</a:t>
            </a:r>
          </a:p>
          <a:p>
            <a:pPr lvl="1"/>
            <a:r>
              <a:rPr lang="sr-Latn-ME" dirty="0"/>
              <a:t>Banda kao dio zajednice u kojoj operiše</a:t>
            </a:r>
          </a:p>
          <a:p>
            <a:r>
              <a:rPr lang="sr-Latn-ME" dirty="0"/>
              <a:t>Zaključak, bitni faktori za učešće u bandi su:</a:t>
            </a:r>
          </a:p>
          <a:p>
            <a:pPr lvl="1"/>
            <a:r>
              <a:rPr lang="sr-Latn-ME" dirty="0"/>
              <a:t>Materijalni podsticaji</a:t>
            </a:r>
          </a:p>
          <a:p>
            <a:pPr lvl="1"/>
            <a:r>
              <a:rPr lang="sr-Latn-ME" dirty="0"/>
              <a:t>Rekreacija</a:t>
            </a:r>
          </a:p>
          <a:p>
            <a:pPr lvl="1"/>
            <a:r>
              <a:rPr lang="sr-Latn-ME" dirty="0"/>
              <a:t>Bijeg i kamuflaža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8771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FA076-20A2-7266-6FE7-1940C1559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Vježba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B3FE15-8AD5-228F-D0DD-506E7E551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ME" b="1" dirty="0">
                <a:solidFill>
                  <a:schemeClr val="accent4"/>
                </a:solidFill>
              </a:rPr>
              <a:t>Grupe: </a:t>
            </a:r>
            <a:r>
              <a:rPr lang="sr-Latn-ME" i="1" dirty="0">
                <a:solidFill>
                  <a:schemeClr val="tx2"/>
                </a:solidFill>
              </a:rPr>
              <a:t>3-5 studenata/kinja</a:t>
            </a:r>
          </a:p>
          <a:p>
            <a:r>
              <a:rPr lang="sr-Latn-ME" b="1" dirty="0">
                <a:solidFill>
                  <a:schemeClr val="accent4"/>
                </a:solidFill>
              </a:rPr>
              <a:t>Opšta tema:</a:t>
            </a:r>
            <a:r>
              <a:rPr lang="sr-Latn-ME" dirty="0"/>
              <a:t> </a:t>
            </a:r>
            <a:r>
              <a:rPr lang="sr-Latn-ME" dirty="0">
                <a:solidFill>
                  <a:schemeClr val="tx2"/>
                </a:solidFill>
              </a:rPr>
              <a:t>Društveni pokreti, protesti i demonstracije</a:t>
            </a:r>
          </a:p>
          <a:p>
            <a:r>
              <a:rPr lang="sr-Latn-ME" b="1" dirty="0">
                <a:solidFill>
                  <a:schemeClr val="accent4"/>
                </a:solidFill>
              </a:rPr>
              <a:t>Zadatak:</a:t>
            </a:r>
          </a:p>
          <a:p>
            <a:pPr marL="514350" indent="-514350">
              <a:buFont typeface="+mj-lt"/>
              <a:buAutoNum type="alphaLcParenR"/>
            </a:pPr>
            <a:r>
              <a:rPr lang="sr-Latn-ME" sz="2600" dirty="0">
                <a:solidFill>
                  <a:schemeClr val="tx2"/>
                </a:solidFill>
              </a:rPr>
              <a:t>Definišite pitanje</a:t>
            </a:r>
          </a:p>
          <a:p>
            <a:pPr marL="514350" indent="-514350">
              <a:buFont typeface="+mj-lt"/>
              <a:buAutoNum type="alphaLcParenR"/>
            </a:pPr>
            <a:r>
              <a:rPr lang="sr-Latn-ME" sz="2600" dirty="0">
                <a:solidFill>
                  <a:schemeClr val="tx2"/>
                </a:solidFill>
              </a:rPr>
              <a:t>Odaberite pristup koji na najbolji mogući način odgovara na vaše istraživačko pitanje </a:t>
            </a:r>
          </a:p>
          <a:p>
            <a:pPr marL="514350" indent="-514350">
              <a:buFont typeface="+mj-lt"/>
              <a:buAutoNum type="alphaLcParenR"/>
            </a:pPr>
            <a:r>
              <a:rPr lang="sr-Latn-ME" sz="2600" dirty="0">
                <a:solidFill>
                  <a:schemeClr val="tx2"/>
                </a:solidFill>
              </a:rPr>
              <a:t>Razradite pristup – varijable/pitanja, metod</a:t>
            </a:r>
          </a:p>
          <a:p>
            <a:pPr marL="514350" indent="-514350">
              <a:buFont typeface="+mj-lt"/>
              <a:buAutoNum type="alphaLcParenR"/>
            </a:pPr>
            <a:r>
              <a:rPr lang="sr-Latn-ME" sz="2600" dirty="0">
                <a:solidFill>
                  <a:schemeClr val="tx2"/>
                </a:solidFill>
              </a:rPr>
              <a:t>Prezentacija 3-5 minuta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4710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Latn-ME" dirty="0"/>
              <a:t>Šta je bolje?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Latn-ME" dirty="0">
                <a:solidFill>
                  <a:srgbClr val="002060"/>
                </a:solidFill>
              </a:rPr>
              <a:t>Naivno pitanje – </a:t>
            </a:r>
            <a:r>
              <a:rPr lang="sr-Latn-ME" b="1" dirty="0">
                <a:solidFill>
                  <a:srgbClr val="002060"/>
                </a:solidFill>
              </a:rPr>
              <a:t>ne postoji bolje!</a:t>
            </a:r>
          </a:p>
          <a:p>
            <a:r>
              <a:rPr lang="sr-Latn-ME" dirty="0">
                <a:solidFill>
                  <a:srgbClr val="002060"/>
                </a:solidFill>
              </a:rPr>
              <a:t>Kvantitativne i kvalitativne metode proizvode različitu vrstu znanja </a:t>
            </a:r>
          </a:p>
          <a:p>
            <a:r>
              <a:rPr lang="sr-Latn-ME" dirty="0">
                <a:solidFill>
                  <a:srgbClr val="002060"/>
                </a:solidFill>
              </a:rPr>
              <a:t>Što je za jedne „hendikep“ za druge je prednost</a:t>
            </a:r>
          </a:p>
          <a:p>
            <a:r>
              <a:rPr lang="sr-Latn-ME" dirty="0">
                <a:solidFill>
                  <a:srgbClr val="002060"/>
                </a:solidFill>
              </a:rPr>
              <a:t>Izbor u odnosu na pitanje koje nas interesuje i preferencije istraživača</a:t>
            </a:r>
          </a:p>
          <a:p>
            <a:r>
              <a:rPr lang="sr-Latn-ME" dirty="0">
                <a:solidFill>
                  <a:srgbClr val="002060"/>
                </a:solidFill>
              </a:rPr>
              <a:t>Ne znači da ne postoje pravila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097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0F8A3-6EE6-4AC8-811E-203E75157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3688" y="764704"/>
            <a:ext cx="6851104" cy="1143000"/>
          </a:xfrm>
        </p:spPr>
        <p:txBody>
          <a:bodyPr/>
          <a:lstStyle/>
          <a:p>
            <a:r>
              <a:rPr lang="hr-HR" b="1" dirty="0"/>
              <a:t>“Grane” filozofije nauke</a:t>
            </a:r>
            <a:endParaRPr lang="x-non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E35E5-D310-4E22-A347-4FD52784C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691" y="2564904"/>
            <a:ext cx="8217243" cy="3953594"/>
          </a:xfrm>
        </p:spPr>
        <p:txBody>
          <a:bodyPr>
            <a:normAutofit/>
          </a:bodyPr>
          <a:lstStyle/>
          <a:p>
            <a:r>
              <a:rPr lang="x-none">
                <a:solidFill>
                  <a:srgbClr val="002060"/>
                </a:solidFill>
              </a:rPr>
              <a:t>Ontologija</a:t>
            </a:r>
            <a:r>
              <a:rPr lang="x-none" dirty="0">
                <a:solidFill>
                  <a:srgbClr val="002060"/>
                </a:solidFill>
              </a:rPr>
              <a:t>:</a:t>
            </a:r>
            <a:r>
              <a:rPr lang="x-none" sz="2400" dirty="0">
                <a:solidFill>
                  <a:srgbClr val="002060"/>
                </a:solidFill>
              </a:rPr>
              <a:t> </a:t>
            </a:r>
            <a:r>
              <a:rPr lang="x-none" sz="2400" i="1" dirty="0">
                <a:solidFill>
                  <a:srgbClr val="002060"/>
                </a:solidFill>
              </a:rPr>
              <a:t>Šta je realnost? Od čega se sastoji ta stvarnost i kako možemo razumjeti postojanje</a:t>
            </a:r>
            <a:r>
              <a:rPr lang="x-none" sz="2400" i="1">
                <a:solidFill>
                  <a:srgbClr val="002060"/>
                </a:solidFill>
              </a:rPr>
              <a:t>? </a:t>
            </a:r>
            <a:endParaRPr lang="x-none" sz="2400" dirty="0">
              <a:solidFill>
                <a:srgbClr val="002060"/>
              </a:solidFill>
            </a:endParaRPr>
          </a:p>
          <a:p>
            <a:r>
              <a:rPr lang="x-none">
                <a:solidFill>
                  <a:srgbClr val="002060"/>
                </a:solidFill>
              </a:rPr>
              <a:t>Epistemologija</a:t>
            </a:r>
            <a:r>
              <a:rPr lang="x-none" dirty="0">
                <a:solidFill>
                  <a:srgbClr val="002060"/>
                </a:solidFill>
              </a:rPr>
              <a:t>: </a:t>
            </a:r>
            <a:r>
              <a:rPr lang="x-none" sz="2400" i="1" dirty="0">
                <a:solidFill>
                  <a:srgbClr val="002060"/>
                </a:solidFill>
              </a:rPr>
              <a:t>Od čega se sastoji validno znanje i kako ga možemo dostignuti? Šta možemo </a:t>
            </a:r>
            <a:r>
              <a:rPr lang="x-none" sz="2400" i="1">
                <a:solidFill>
                  <a:srgbClr val="002060"/>
                </a:solidFill>
              </a:rPr>
              <a:t>znati?</a:t>
            </a:r>
            <a:endParaRPr lang="x-none" dirty="0">
              <a:solidFill>
                <a:srgbClr val="002060"/>
              </a:solidFill>
            </a:endParaRPr>
          </a:p>
          <a:p>
            <a:r>
              <a:rPr lang="x-none">
                <a:solidFill>
                  <a:srgbClr val="002060"/>
                </a:solidFill>
              </a:rPr>
              <a:t>Metodologija</a:t>
            </a:r>
            <a:r>
              <a:rPr lang="x-none" dirty="0">
                <a:solidFill>
                  <a:srgbClr val="002060"/>
                </a:solidFill>
              </a:rPr>
              <a:t>: </a:t>
            </a:r>
            <a:r>
              <a:rPr lang="x-none" sz="2400" i="1" dirty="0">
                <a:solidFill>
                  <a:srgbClr val="002060"/>
                </a:solidFill>
              </a:rPr>
              <a:t>Na koji način najbolje možemo prikupiti znanje o realnost?</a:t>
            </a:r>
            <a:endParaRPr lang="x-non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122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bs-Latn-BA" b="1" dirty="0">
                <a:solidFill>
                  <a:srgbClr val="002060"/>
                </a:solidFill>
              </a:rPr>
              <a:t>Struktura naučnog znanja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914400" y="1784350"/>
            <a:ext cx="7772400" cy="2144713"/>
          </a:xfrm>
        </p:spPr>
        <p:txBody>
          <a:bodyPr/>
          <a:lstStyle/>
          <a:p>
            <a:r>
              <a:rPr lang="bs-Latn-BA" altLang="en-US" i="1" dirty="0">
                <a:solidFill>
                  <a:srgbClr val="002060"/>
                </a:solidFill>
              </a:rPr>
              <a:t>Struktura naučnih revolucija, T. </a:t>
            </a:r>
            <a:r>
              <a:rPr lang="bs-Latn-BA" altLang="en-US" i="1" dirty="0" err="1">
                <a:solidFill>
                  <a:srgbClr val="002060"/>
                </a:solidFill>
              </a:rPr>
              <a:t>Kuhn</a:t>
            </a:r>
            <a:endParaRPr lang="en-US" altLang="en-US" i="1" dirty="0">
              <a:solidFill>
                <a:srgbClr val="002060"/>
              </a:solidFill>
            </a:endParaRPr>
          </a:p>
        </p:txBody>
      </p:sp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857250" y="4500563"/>
            <a:ext cx="250031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  <a:defRPr>
                <a:solidFill>
                  <a:srgbClr val="404040"/>
                </a:solidFill>
                <a:latin typeface="Trebuchet MS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  <a:defRPr sz="1600">
                <a:solidFill>
                  <a:srgbClr val="404040"/>
                </a:solidFill>
                <a:latin typeface="Trebuchet MS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  <a:defRPr sz="1400">
                <a:solidFill>
                  <a:srgbClr val="404040"/>
                </a:solidFill>
                <a:latin typeface="Trebuchet MS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rgbClr val="404040"/>
                </a:solidFill>
                <a:latin typeface="Trebuchet MS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rgbClr val="404040"/>
                </a:solidFill>
                <a:latin typeface="Trebuchet MS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rgbClr val="404040"/>
                </a:solidFill>
                <a:latin typeface="Trebuchet MS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rgbClr val="404040"/>
                </a:solidFill>
                <a:latin typeface="Trebuchet MS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rgbClr val="404040"/>
                </a:solidFill>
                <a:latin typeface="Trebuchet MS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rgbClr val="404040"/>
                </a:solidFill>
                <a:latin typeface="Trebuchet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s-Latn-BA" altLang="en-US" sz="2800" dirty="0">
                <a:solidFill>
                  <a:srgbClr val="002060"/>
                </a:solidFill>
                <a:latin typeface="Corbel" charset="0"/>
              </a:rPr>
              <a:t>Nivoi pojmovne analize</a:t>
            </a:r>
            <a:endParaRPr lang="en-US" altLang="en-US" sz="2800" dirty="0">
              <a:solidFill>
                <a:srgbClr val="002060"/>
              </a:solidFill>
              <a:latin typeface="Corbel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2765269" y="3065460"/>
          <a:ext cx="4643470" cy="2389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41D88DB1-7CA2-034E-B5CD-236C2C2BE16F}"/>
              </a:ext>
            </a:extLst>
          </p:cNvPr>
          <p:cNvGraphicFramePr/>
          <p:nvPr/>
        </p:nvGraphicFramePr>
        <p:xfrm>
          <a:off x="4572000" y="3065460"/>
          <a:ext cx="4643470" cy="2389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017687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790619"/>
            <a:ext cx="8375904" cy="683877"/>
          </a:xfrm>
        </p:spPr>
        <p:txBody>
          <a:bodyPr>
            <a:noAutofit/>
          </a:bodyPr>
          <a:lstStyle/>
          <a:p>
            <a:r>
              <a:rPr lang="hr-HR" b="1" dirty="0"/>
              <a:t>Naučne paradigme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15331"/>
            <a:ext cx="8412919" cy="4826037"/>
          </a:xfrm>
        </p:spPr>
        <p:txBody>
          <a:bodyPr>
            <a:normAutofit/>
          </a:bodyPr>
          <a:lstStyle/>
          <a:p>
            <a:r>
              <a:rPr lang="x-none" sz="2100" dirty="0">
                <a:solidFill>
                  <a:srgbClr val="002060"/>
                </a:solidFill>
              </a:rPr>
              <a:t> </a:t>
            </a:r>
            <a:r>
              <a:rPr lang="x-none" sz="2100" b="1" dirty="0">
                <a:solidFill>
                  <a:srgbClr val="002060"/>
                </a:solidFill>
              </a:rPr>
              <a:t>Naučna paradigma: </a:t>
            </a:r>
            <a:r>
              <a:rPr lang="hr-HR" sz="2100" b="1" dirty="0">
                <a:solidFill>
                  <a:srgbClr val="002060"/>
                </a:solidFill>
              </a:rPr>
              <a:t>S</a:t>
            </a:r>
            <a:r>
              <a:rPr lang="x-none" sz="2100" dirty="0">
                <a:solidFill>
                  <a:srgbClr val="002060"/>
                </a:solidFill>
              </a:rPr>
              <a:t>klop vjerovanja i usaglašenih principa među naučnicima o tome kako se naučni problemi razumijevaju i rješavaju.</a:t>
            </a:r>
            <a:br>
              <a:rPr lang="hr-HR" sz="2100" dirty="0">
                <a:solidFill>
                  <a:srgbClr val="002060"/>
                </a:solidFill>
              </a:rPr>
            </a:br>
            <a:endParaRPr lang="x-none" sz="2100" dirty="0">
              <a:solidFill>
                <a:srgbClr val="002060"/>
              </a:solidFill>
            </a:endParaRPr>
          </a:p>
          <a:p>
            <a:r>
              <a:rPr lang="x-none" sz="2100" dirty="0">
                <a:solidFill>
                  <a:srgbClr val="002060"/>
                </a:solidFill>
              </a:rPr>
              <a:t> Svaka naučna paradigma se može karakterisati kroz svoju: </a:t>
            </a:r>
            <a:r>
              <a:rPr lang="x-none" sz="2100" i="1" dirty="0">
                <a:solidFill>
                  <a:srgbClr val="002060"/>
                </a:solidFill>
              </a:rPr>
              <a:t>ontologiju, epistemologiju i metodologiju.</a:t>
            </a:r>
            <a:endParaRPr lang="en-US" sz="2100" dirty="0">
              <a:solidFill>
                <a:srgbClr val="00206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F6F19AD-79FA-4093-8B42-977FE472C652}"/>
              </a:ext>
            </a:extLst>
          </p:cNvPr>
          <p:cNvSpPr/>
          <p:nvPr/>
        </p:nvSpPr>
        <p:spPr>
          <a:xfrm>
            <a:off x="768096" y="3929449"/>
            <a:ext cx="1686698" cy="8340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2400" dirty="0">
                <a:solidFill>
                  <a:srgbClr val="002060"/>
                </a:solidFill>
              </a:rPr>
              <a:t>Ontologija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9195FA2-CE35-4CD6-925B-ED4205456100}"/>
              </a:ext>
            </a:extLst>
          </p:cNvPr>
          <p:cNvSpPr/>
          <p:nvPr/>
        </p:nvSpPr>
        <p:spPr>
          <a:xfrm>
            <a:off x="3662171" y="3929449"/>
            <a:ext cx="2115785" cy="8340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2400" dirty="0">
                <a:solidFill>
                  <a:srgbClr val="002060"/>
                </a:solidFill>
              </a:rPr>
              <a:t>Epistemologija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57E555C-5501-4095-B8F2-1B24C354346D}"/>
              </a:ext>
            </a:extLst>
          </p:cNvPr>
          <p:cNvSpPr/>
          <p:nvPr/>
        </p:nvSpPr>
        <p:spPr>
          <a:xfrm>
            <a:off x="6769772" y="3932786"/>
            <a:ext cx="2050699" cy="8340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2400" dirty="0">
                <a:solidFill>
                  <a:srgbClr val="002060"/>
                </a:solidFill>
              </a:rPr>
              <a:t>Metodologija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C2EC24DE-B873-4EC9-BF03-BB833D30C9E4}"/>
              </a:ext>
            </a:extLst>
          </p:cNvPr>
          <p:cNvSpPr/>
          <p:nvPr/>
        </p:nvSpPr>
        <p:spPr>
          <a:xfrm>
            <a:off x="2604372" y="4230768"/>
            <a:ext cx="908222" cy="2314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35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703A3F35-D9A3-42FF-8B46-812BF72EBE51}"/>
              </a:ext>
            </a:extLst>
          </p:cNvPr>
          <p:cNvSpPr/>
          <p:nvPr/>
        </p:nvSpPr>
        <p:spPr>
          <a:xfrm>
            <a:off x="5777957" y="4221377"/>
            <a:ext cx="908222" cy="2314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7DB86E-CF21-4428-8BAD-3D8A41465A2C}"/>
              </a:ext>
            </a:extLst>
          </p:cNvPr>
          <p:cNvSpPr txBox="1"/>
          <p:nvPr/>
        </p:nvSpPr>
        <p:spPr>
          <a:xfrm>
            <a:off x="768096" y="4916444"/>
            <a:ext cx="16866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700" dirty="0">
                <a:solidFill>
                  <a:srgbClr val="002060"/>
                </a:solidFill>
              </a:rPr>
              <a:t>Šta je stvarnost?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FC2B94-3654-482C-93A6-4CC4F5F512B7}"/>
              </a:ext>
            </a:extLst>
          </p:cNvPr>
          <p:cNvSpPr txBox="1"/>
          <p:nvPr/>
        </p:nvSpPr>
        <p:spPr>
          <a:xfrm>
            <a:off x="3662172" y="4893654"/>
            <a:ext cx="2239971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700" dirty="0">
                <a:solidFill>
                  <a:srgbClr val="002060"/>
                </a:solidFill>
              </a:rPr>
              <a:t>Šta o njoj možemo znati?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E99A61-DF3D-4FF1-A46E-BA2A4A714A86}"/>
              </a:ext>
            </a:extLst>
          </p:cNvPr>
          <p:cNvSpPr txBox="1"/>
          <p:nvPr/>
        </p:nvSpPr>
        <p:spPr>
          <a:xfrm>
            <a:off x="6769772" y="4916444"/>
            <a:ext cx="2374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700" dirty="0">
                <a:solidFill>
                  <a:srgbClr val="002060"/>
                </a:solidFill>
              </a:rPr>
              <a:t>Na koji način stičemo znanje</a:t>
            </a:r>
          </a:p>
        </p:txBody>
      </p:sp>
    </p:spTree>
    <p:extLst>
      <p:ext uri="{BB962C8B-B14F-4D97-AF65-F5344CB8AC3E}">
        <p14:creationId xmlns:p14="http://schemas.microsoft.com/office/powerpoint/2010/main" val="570747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28FB4-1E4D-66A5-C0E1-B9D55BC03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Ontologija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CE276-9679-1D2B-99A6-17F118F709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>
                <a:solidFill>
                  <a:schemeClr val="tx2"/>
                </a:solidFill>
              </a:rPr>
              <a:t>Odgovor na pitanje o prirodi postojanja – teorija postojanja</a:t>
            </a:r>
          </a:p>
          <a:p>
            <a:r>
              <a:rPr lang="sr-Latn-ME" dirty="0">
                <a:solidFill>
                  <a:schemeClr val="tx2"/>
                </a:solidFill>
              </a:rPr>
              <a:t>Postoji li svijet nezavisno od našeg opažaja i znanja o njemu?</a:t>
            </a:r>
          </a:p>
          <a:p>
            <a:endParaRPr lang="sr-Latn-ME" dirty="0">
              <a:solidFill>
                <a:schemeClr val="tx2"/>
              </a:solidFill>
            </a:endParaRPr>
          </a:p>
          <a:p>
            <a:r>
              <a:rPr lang="sr-Latn-ME" b="1" i="1" dirty="0">
                <a:solidFill>
                  <a:schemeClr val="tx2"/>
                </a:solidFill>
              </a:rPr>
              <a:t>Ako je drvo u šumi palo, a nikoga nije bilo u blizini da to čuje, da li je pad proizveo zvuk?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21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3E456-857B-9D3D-5297-926E81677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Ontologija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29C485-A8AD-67EA-BE59-73644C4A67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/>
              <a:t>John Gray – Men are from Mars and Women are from Venus</a:t>
            </a:r>
          </a:p>
          <a:p>
            <a:r>
              <a:rPr lang="sr-Latn-ME" dirty="0"/>
              <a:t>Fundacionalističko stanovište</a:t>
            </a:r>
          </a:p>
          <a:p>
            <a:r>
              <a:rPr lang="sr-Latn-ME" dirty="0"/>
              <a:t>Antifundacionalistička kritika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478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F2ED1-FDD3-E74C-BEA8-CBC560F9A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Dva</a:t>
            </a:r>
            <a:r>
              <a:rPr lang="en-US" dirty="0"/>
              <a:t> </a:t>
            </a:r>
            <a:r>
              <a:rPr lang="en-US" dirty="0" err="1"/>
              <a:t>ontolološka</a:t>
            </a:r>
            <a:r>
              <a:rPr lang="en-US" dirty="0"/>
              <a:t> </a:t>
            </a:r>
            <a:r>
              <a:rPr lang="en-US" dirty="0" err="1"/>
              <a:t>stanovišta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7EE6283-4DD0-9D44-8D0C-D930E49C76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730925"/>
              </p:ext>
            </p:extLst>
          </p:nvPr>
        </p:nvGraphicFramePr>
        <p:xfrm>
          <a:off x="457200" y="1772816"/>
          <a:ext cx="822960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58644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987BB-8456-922D-AD4D-64F08171D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Epistemologija	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ED824-6217-03B1-B128-6A171C42C6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>
                <a:solidFill>
                  <a:schemeClr val="tx2"/>
                </a:solidFill>
              </a:rPr>
              <a:t>Teorija znanja – šta možemo znati o svijetu koji nas okružuje.</a:t>
            </a:r>
          </a:p>
          <a:p>
            <a:r>
              <a:rPr lang="sr-Latn-ME" dirty="0">
                <a:solidFill>
                  <a:schemeClr val="tx2"/>
                </a:solidFill>
              </a:rPr>
              <a:t>Postoje li „objektivni“ i „stvarni“ odnosi među društvenim fenomenima?</a:t>
            </a:r>
          </a:p>
          <a:p>
            <a:endParaRPr lang="sr-Latn-ME" dirty="0">
              <a:solidFill>
                <a:schemeClr val="tx2"/>
              </a:solidFill>
            </a:endParaRPr>
          </a:p>
          <a:p>
            <a:r>
              <a:rPr lang="sr-Latn-ME" dirty="0">
                <a:solidFill>
                  <a:schemeClr val="tx2"/>
                </a:solidFill>
              </a:rPr>
              <a:t>Dva opšta pristupa odgovoru: </a:t>
            </a:r>
            <a:r>
              <a:rPr lang="sr-Latn-ME" i="1" dirty="0">
                <a:solidFill>
                  <a:schemeClr val="accent4"/>
                </a:solidFill>
              </a:rPr>
              <a:t>pozitivizam</a:t>
            </a:r>
            <a:r>
              <a:rPr lang="sr-Latn-ME" dirty="0">
                <a:solidFill>
                  <a:schemeClr val="tx2"/>
                </a:solidFill>
              </a:rPr>
              <a:t> i </a:t>
            </a:r>
            <a:r>
              <a:rPr lang="sr-Latn-ME" i="1" dirty="0">
                <a:solidFill>
                  <a:schemeClr val="accent4"/>
                </a:solidFill>
              </a:rPr>
              <a:t>interpretativizam</a:t>
            </a:r>
            <a:r>
              <a:rPr lang="sr-Latn-ME" dirty="0">
                <a:solidFill>
                  <a:schemeClr val="tx2"/>
                </a:solidFill>
              </a:rPr>
              <a:t> (hermeneutika)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014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1803</Words>
  <Application>Microsoft Office PowerPoint</Application>
  <PresentationFormat>On-screen Show (4:3)</PresentationFormat>
  <Paragraphs>225</Paragraphs>
  <Slides>25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Corbel</vt:lpstr>
      <vt:lpstr>Wingdings 2</vt:lpstr>
      <vt:lpstr>Office Theme</vt:lpstr>
      <vt:lpstr>Metodologija političkih nauka</vt:lpstr>
      <vt:lpstr>Porijeklo znanja</vt:lpstr>
      <vt:lpstr>“Grane” filozofije nauke</vt:lpstr>
      <vt:lpstr>Struktura naučnog znanja</vt:lpstr>
      <vt:lpstr>Naučne paradigme</vt:lpstr>
      <vt:lpstr>Ontologija</vt:lpstr>
      <vt:lpstr>Ontologija</vt:lpstr>
      <vt:lpstr>Dva ontolološka stanovišta</vt:lpstr>
      <vt:lpstr>Epistemologija </vt:lpstr>
      <vt:lpstr>Naučni vs. hermeneutistički pristup</vt:lpstr>
      <vt:lpstr>Naučni vs. hermeneutistički pristup</vt:lpstr>
      <vt:lpstr>PowerPoint Presentation</vt:lpstr>
      <vt:lpstr>Pozitivizam</vt:lpstr>
      <vt:lpstr>Pozitivizam</vt:lpstr>
      <vt:lpstr>Odgovor</vt:lpstr>
      <vt:lpstr>Interpretativizam</vt:lpstr>
      <vt:lpstr>Interpretativizam</vt:lpstr>
      <vt:lpstr>Realizam</vt:lpstr>
      <vt:lpstr>PowerPoint Presentation</vt:lpstr>
      <vt:lpstr>PowerPoint Presentation</vt:lpstr>
      <vt:lpstr>Metodologija političkih nauka</vt:lpstr>
      <vt:lpstr>Primjer: Maloljetnička delikvencija kroz prizmu kvantitativnih metoda</vt:lpstr>
      <vt:lpstr>Primjer: Maloljetnička delikvencija kroz prizmu kvalitatativnih metoda</vt:lpstr>
      <vt:lpstr>Vježba</vt:lpstr>
      <vt:lpstr>Šta je bolje?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Nemanja Stankov</cp:lastModifiedBy>
  <cp:revision>42</cp:revision>
  <dcterms:created xsi:type="dcterms:W3CDTF">2017-09-19T11:46:54Z</dcterms:created>
  <dcterms:modified xsi:type="dcterms:W3CDTF">2023-10-19T10:41:51Z</dcterms:modified>
</cp:coreProperties>
</file>