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1"/>
    <p:restoredTop sz="93275"/>
  </p:normalViewPr>
  <p:slideViewPr>
    <p:cSldViewPr>
      <p:cViewPr varScale="1">
        <p:scale>
          <a:sx n="102" d="100"/>
          <a:sy n="102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B1420-EF6B-8F40-B9A7-5DE86F64195F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5AC59-6231-934B-BA89-A43BA1EBEF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6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pPr/>
              <a:t>11/10/2023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190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063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88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3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731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9076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5299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061"/>
            <a:ext cx="4040188" cy="3721101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55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061"/>
            <a:ext cx="4041775" cy="3721102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524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8257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86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00808"/>
            <a:ext cx="3008313" cy="720080"/>
          </a:xfrm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anose="020B0503020204020204" pitchFamily="34" charset="0"/>
              </a:defRPr>
            </a:lvl1pPr>
            <a:lvl2pPr>
              <a:defRPr sz="28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790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23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5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4536504" cy="2952328"/>
          </a:xfrm>
        </p:spPr>
        <p:txBody>
          <a:bodyPr>
            <a:normAutofit/>
          </a:bodyPr>
          <a:lstStyle/>
          <a:p>
            <a:pPr algn="l"/>
            <a:r>
              <a:rPr lang="sr-Latn-ME" altLang="en-US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Feminizam</a:t>
            </a:r>
            <a:endParaRPr lang="en-GB" altLang="en-US" sz="44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3766942" cy="769640"/>
          </a:xfrm>
        </p:spPr>
        <p:txBody>
          <a:bodyPr/>
          <a:lstStyle/>
          <a:p>
            <a:r>
              <a:rPr lang="sr-Latn-ME" dirty="0"/>
              <a:t>Peto predavanje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7C737-577D-A38A-BDAC-032E401C0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Osnove feminizma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178AA-C2DF-5AC3-0062-CB19CBEA1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Izrastao iz društvenih pokreta</a:t>
            </a:r>
          </a:p>
          <a:p>
            <a:r>
              <a:rPr lang="sr-Latn-ME" dirty="0"/>
              <a:t>Feminističke </a:t>
            </a:r>
            <a:r>
              <a:rPr lang="sr-Latn-ME" i="1" dirty="0">
                <a:solidFill>
                  <a:schemeClr val="accent4"/>
                </a:solidFill>
              </a:rPr>
              <a:t>perspektive</a:t>
            </a:r>
          </a:p>
          <a:p>
            <a:r>
              <a:rPr lang="sr-Latn-ME" b="1" dirty="0"/>
              <a:t>Meta-teorija?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17097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4DF50-FDE5-3865-F112-2C5A36921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Debate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F8A45-64DC-5875-5712-31FD03BB7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ME" dirty="0"/>
              <a:t>Problem – „prirodni“ odnosi moći između muškaraca i žena.</a:t>
            </a:r>
          </a:p>
          <a:p>
            <a:endParaRPr lang="sr-Latn-ME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Liberalni feminizam – racionalnost, pojedinci...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Marksistički feminizam – kapitalizam...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Radikalni feminizam – privatna sfera...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sr-Latn-ME" dirty="0"/>
          </a:p>
          <a:p>
            <a:pPr marL="457200" lvl="1" indent="0">
              <a:buNone/>
            </a:pPr>
            <a:r>
              <a:rPr lang="sr-Latn-ME" i="1" dirty="0">
                <a:solidFill>
                  <a:schemeClr val="accent4"/>
                </a:solidFill>
              </a:rPr>
              <a:t>Esencijalizam vs. Konstruktivizam?</a:t>
            </a:r>
            <a:endParaRPr lang="en-US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966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C2201-CC0A-145A-F26D-75CF301E0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Feminizam u pol. naukama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8EE2D-5C2E-79DC-DD35-EE149A184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Disciplina dominirana muškarcima</a:t>
            </a:r>
          </a:p>
          <a:p>
            <a:r>
              <a:rPr lang="sr-Latn-ME" dirty="0"/>
              <a:t>Efekat uključenosti žena na probleme i pravce istraživanja</a:t>
            </a:r>
          </a:p>
          <a:p>
            <a:r>
              <a:rPr lang="sr-Latn-ME" dirty="0"/>
              <a:t>Demokratska tranzicija u Južnoj Americi?</a:t>
            </a:r>
          </a:p>
          <a:p>
            <a:r>
              <a:rPr lang="sr-Latn-ME" dirty="0"/>
              <a:t>Epistemološke pozicije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89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9F0F6-DDB9-7BD3-6236-5DBBD83B3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F0B17-B06A-695D-4275-708DAE13A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i="1" dirty="0">
                <a:solidFill>
                  <a:schemeClr val="accent4"/>
                </a:solidFill>
              </a:rPr>
              <a:t>The politics missed by political science</a:t>
            </a:r>
          </a:p>
          <a:p>
            <a:r>
              <a:rPr lang="sr-Latn-ME" dirty="0"/>
              <a:t>Šta je </a:t>
            </a:r>
            <a:r>
              <a:rPr lang="sr-Latn-ME" i="1" dirty="0">
                <a:solidFill>
                  <a:schemeClr val="accent4"/>
                </a:solidFill>
              </a:rPr>
              <a:t>političko</a:t>
            </a:r>
            <a:r>
              <a:rPr lang="sr-Latn-ME" dirty="0"/>
              <a:t> u političkim naukama?</a:t>
            </a:r>
          </a:p>
          <a:p>
            <a:r>
              <a:rPr lang="sr-Latn-ME" dirty="0"/>
              <a:t>Radikalni feminizam – lično je političko!</a:t>
            </a:r>
          </a:p>
          <a:p>
            <a:r>
              <a:rPr lang="sr-Latn-ME" dirty="0"/>
              <a:t>javna vs. privatna sfera?</a:t>
            </a:r>
          </a:p>
          <a:p>
            <a:r>
              <a:rPr lang="sr-Latn-ME" dirty="0"/>
              <a:t>Država? – </a:t>
            </a:r>
            <a:r>
              <a:rPr lang="sr-Latn-ME" i="1" dirty="0">
                <a:solidFill>
                  <a:schemeClr val="accent4"/>
                </a:solidFill>
              </a:rPr>
              <a:t>Rodni režim</a:t>
            </a:r>
          </a:p>
          <a:p>
            <a:r>
              <a:rPr lang="sr-Latn-ME" b="1" dirty="0"/>
              <a:t>Kathlen (1994) – rod i legislativa u SAD-u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096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8D906-8F57-D464-FBBC-A89D45A4F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Kritike u pol. naukama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8AD68-3CFC-F1BD-9AAC-07F47A550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Univerzalistička koncepcija „žene“</a:t>
            </a:r>
          </a:p>
          <a:p>
            <a:r>
              <a:rPr lang="sr-Latn-ME" dirty="0"/>
              <a:t>Esencijalizam</a:t>
            </a:r>
          </a:p>
          <a:p>
            <a:r>
              <a:rPr lang="sr-Latn-ME" dirty="0"/>
              <a:t>Nekritični pristup</a:t>
            </a:r>
          </a:p>
          <a:p>
            <a:r>
              <a:rPr lang="sr-Latn-ME" dirty="0"/>
              <a:t>Ograničavajući</a:t>
            </a:r>
          </a:p>
          <a:p>
            <a:r>
              <a:rPr lang="sr-Latn-ME" dirty="0"/>
              <a:t>Neefikasan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54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129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Office Theme</vt:lpstr>
      <vt:lpstr>Feminizam</vt:lpstr>
      <vt:lpstr>Osnove feminizma</vt:lpstr>
      <vt:lpstr>Debate</vt:lpstr>
      <vt:lpstr>Feminizam u pol. naukama</vt:lpstr>
      <vt:lpstr>PowerPoint Presentation</vt:lpstr>
      <vt:lpstr>Kritike u pol. naukama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Nemanja Stankov</cp:lastModifiedBy>
  <cp:revision>79</cp:revision>
  <dcterms:created xsi:type="dcterms:W3CDTF">2017-09-19T11:46:54Z</dcterms:created>
  <dcterms:modified xsi:type="dcterms:W3CDTF">2023-11-10T11:09:46Z</dcterms:modified>
</cp:coreProperties>
</file>