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_rels/slideMaster3.xml.rels" ContentType="application/vnd.openxmlformats-package.relationships+xml"/>
  <Override PartName="/ppt/slideMasters/_rels/slideMaster2.xml.rels" ContentType="application/vnd.openxmlformats-package.relationships+xml"/>
  <Override PartName="/ppt/slideMasters/_rels/slideMaster1.xml.rels" ContentType="application/vnd.openxmlformats-package.relationship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_rels/presentation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30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29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25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32.xml.rels" ContentType="application/vnd.openxmlformats-package.relationships+xml"/>
  <Override PartName="/ppt/slideLayouts/_rels/slideLayout34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35.xml.rels" ContentType="application/vnd.openxmlformats-package.relationships+xml"/>
  <Override PartName="/ppt/slideLayouts/_rels/slideLayout33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24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3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8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36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7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26.xml.rels" ContentType="application/vnd.openxmlformats-package.relationships+xml"/>
  <Override PartName="/ppt/slideLayouts/slideLayout29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17.xml" ContentType="application/vnd.openxmlformats-officedocument.presentationml.slideLayout+xml"/>
  <Override PartName="/ppt/media/image1.png" ContentType="image/png"/>
  <Override PartName="/ppt/media/image2.png" ContentType="image/png"/>
  <Override PartName="/ppt/media/image3.png" ContentType="image/png"/>
  <Override PartName="/ppt/media/image4.png" ContentType="image/png"/>
  <Override PartName="/ppt/media/image5.png" ContentType="image/png"/>
  <Override PartName="/ppt/media/image6.png" ContentType="image/png"/>
  <Override PartName="/ppt/slides/slide13.xml" ContentType="application/vnd.openxmlformats-officedocument.presentationml.slide+xml"/>
  <Override PartName="/ppt/slides/slide12.xml" ContentType="application/vnd.openxmlformats-officedocument.presentationml.slide+xml"/>
  <Override PartName="/ppt/slides/slide9.xml" ContentType="application/vnd.openxmlformats-officedocument.presentationml.slide+xml"/>
  <Override PartName="/ppt/slides/slide11.xml" ContentType="application/vnd.openxmlformats-officedocument.presentationml.slide+xml"/>
  <Override PartName="/ppt/slides/slide8.xml" ContentType="application/vnd.openxmlformats-officedocument.presentationml.slide+xml"/>
  <Override PartName="/ppt/slides/slide18.xml" ContentType="application/vnd.openxmlformats-officedocument.presentationml.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.xml" ContentType="application/vnd.openxmlformats-officedocument.presentationml.slide+xml"/>
  <Override PartName="/ppt/slides/_rels/slide10.xml.rels" ContentType="application/vnd.openxmlformats-package.relationships+xml"/>
  <Override PartName="/ppt/slides/_rels/slide7.xml.rels" ContentType="application/vnd.openxmlformats-package.relationships+xml"/>
  <Override PartName="/ppt/slides/_rels/slide6.xml.rels" ContentType="application/vnd.openxmlformats-package.relationships+xml"/>
  <Override PartName="/ppt/slides/_rels/slide3.xml.rels" ContentType="application/vnd.openxmlformats-package.relationships+xml"/>
  <Override PartName="/ppt/slides/_rels/slide5.xml.rels" ContentType="application/vnd.openxmlformats-package.relationships+xml"/>
  <Override PartName="/ppt/slides/_rels/slide13.xml.rels" ContentType="application/vnd.openxmlformats-package.relationships+xml"/>
  <Override PartName="/ppt/slides/_rels/slide16.xml.rels" ContentType="application/vnd.openxmlformats-package.relationships+xml"/>
  <Override PartName="/ppt/slides/_rels/slide12.xml.rels" ContentType="application/vnd.openxmlformats-package.relationships+xml"/>
  <Override PartName="/ppt/slides/_rels/slide15.xml.rels" ContentType="application/vnd.openxmlformats-package.relationships+xml"/>
  <Override PartName="/ppt/slides/_rels/slide9.xml.rels" ContentType="application/vnd.openxmlformats-package.relationships+xml"/>
  <Override PartName="/ppt/slides/_rels/slide11.xml.rels" ContentType="application/vnd.openxmlformats-package.relationships+xml"/>
  <Override PartName="/ppt/slides/_rels/slide14.xml.rels" ContentType="application/vnd.openxmlformats-package.relationships+xml"/>
  <Override PartName="/ppt/slides/_rels/slide8.xml.rels" ContentType="application/vnd.openxmlformats-package.relationships+xml"/>
  <Override PartName="/ppt/slides/_rels/slide18.xml.rels" ContentType="application/vnd.openxmlformats-package.relationships+xml"/>
  <Override PartName="/ppt/slides/_rels/slide17.xml.rels" ContentType="application/vnd.openxmlformats-package.relationships+xml"/>
  <Override PartName="/ppt/slides/_rels/slide1.xml.rels" ContentType="application/vnd.openxmlformats-package.relationships+xml"/>
  <Override PartName="/ppt/slides/_rels/slide4.xml.rels" ContentType="application/vnd.openxmlformats-package.relationships+xml"/>
  <Override PartName="/ppt/slides/_rels/slide2.xml.rels" ContentType="application/vnd.openxmlformats-package.relationships+xml"/>
  <Override PartName="/ppt/slides/slide16.xml" ContentType="application/vnd.openxmlformats-officedocument.presentationml.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14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10.xml" ContentType="application/vnd.openxmlformats-officedocument.presentationml.slide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  <p:sldMasterId id="2147483674" r:id="rId4"/>
  </p:sld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</p:sldIdLst>
  <p:sldSz cx="12192000" cy="6858000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Master" Target="slideMasters/slideMaster3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9" Type="http://schemas.openxmlformats.org/officeDocument/2006/relationships/slide" Target="slides/slide5.xml"/><Relationship Id="rId10" Type="http://schemas.openxmlformats.org/officeDocument/2006/relationships/slide" Target="slides/slide6.xml"/><Relationship Id="rId11" Type="http://schemas.openxmlformats.org/officeDocument/2006/relationships/slide" Target="slides/slide7.xml"/><Relationship Id="rId12" Type="http://schemas.openxmlformats.org/officeDocument/2006/relationships/slide" Target="slides/slide8.xml"/><Relationship Id="rId13" Type="http://schemas.openxmlformats.org/officeDocument/2006/relationships/slide" Target="slides/slide9.xml"/><Relationship Id="rId14" Type="http://schemas.openxmlformats.org/officeDocument/2006/relationships/slide" Target="slides/slide10.xml"/><Relationship Id="rId15" Type="http://schemas.openxmlformats.org/officeDocument/2006/relationships/slide" Target="slides/slide11.xml"/><Relationship Id="rId16" Type="http://schemas.openxmlformats.org/officeDocument/2006/relationships/slide" Target="slides/slide12.xml"/><Relationship Id="rId17" Type="http://schemas.openxmlformats.org/officeDocument/2006/relationships/slide" Target="slides/slide13.xml"/><Relationship Id="rId18" Type="http://schemas.openxmlformats.org/officeDocument/2006/relationships/slide" Target="slides/slide14.xml"/><Relationship Id="rId19" Type="http://schemas.openxmlformats.org/officeDocument/2006/relationships/slide" Target="slides/slide15.xml"/><Relationship Id="rId20" Type="http://schemas.openxmlformats.org/officeDocument/2006/relationships/slide" Target="slides/slide16.xml"/><Relationship Id="rId21" Type="http://schemas.openxmlformats.org/officeDocument/2006/relationships/slide" Target="slides/slide17.xml"/><Relationship Id="rId22" Type="http://schemas.openxmlformats.org/officeDocument/2006/relationships/slide" Target="slides/slide18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1051524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838080" y="4098240"/>
            <a:ext cx="1051524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513108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6226200" y="1825560"/>
            <a:ext cx="513108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 type="body"/>
          </p:nvPr>
        </p:nvSpPr>
        <p:spPr>
          <a:xfrm>
            <a:off x="838080" y="4098240"/>
            <a:ext cx="513108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 type="body"/>
          </p:nvPr>
        </p:nvSpPr>
        <p:spPr>
          <a:xfrm>
            <a:off x="6226200" y="4098240"/>
            <a:ext cx="513108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338580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4393440" y="1825560"/>
            <a:ext cx="338580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7" name="PlaceHolder 4"/>
          <p:cNvSpPr>
            <a:spLocks noGrp="1"/>
          </p:cNvSpPr>
          <p:nvPr>
            <p:ph type="body"/>
          </p:nvPr>
        </p:nvSpPr>
        <p:spPr>
          <a:xfrm>
            <a:off x="7949160" y="1825560"/>
            <a:ext cx="338580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8" name="PlaceHolder 5"/>
          <p:cNvSpPr>
            <a:spLocks noGrp="1"/>
          </p:cNvSpPr>
          <p:nvPr>
            <p:ph type="body"/>
          </p:nvPr>
        </p:nvSpPr>
        <p:spPr>
          <a:xfrm>
            <a:off x="838080" y="4098240"/>
            <a:ext cx="338580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9" name="PlaceHolder 6"/>
          <p:cNvSpPr>
            <a:spLocks noGrp="1"/>
          </p:cNvSpPr>
          <p:nvPr>
            <p:ph type="body"/>
          </p:nvPr>
        </p:nvSpPr>
        <p:spPr>
          <a:xfrm>
            <a:off x="4393440" y="4098240"/>
            <a:ext cx="338580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0" name="PlaceHolder 7"/>
          <p:cNvSpPr>
            <a:spLocks noGrp="1"/>
          </p:cNvSpPr>
          <p:nvPr>
            <p:ph type="body"/>
          </p:nvPr>
        </p:nvSpPr>
        <p:spPr>
          <a:xfrm>
            <a:off x="7949160" y="4098240"/>
            <a:ext cx="338580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7" name="PlaceHolder 2"/>
          <p:cNvSpPr>
            <a:spLocks noGrp="1"/>
          </p:cNvSpPr>
          <p:nvPr>
            <p:ph type="subTitle"/>
          </p:nvPr>
        </p:nvSpPr>
        <p:spPr>
          <a:xfrm>
            <a:off x="838080" y="1825560"/>
            <a:ext cx="10515240" cy="43509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9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10515240" cy="4350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1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5131080" cy="4350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2" name="PlaceHolder 3"/>
          <p:cNvSpPr>
            <a:spLocks noGrp="1"/>
          </p:cNvSpPr>
          <p:nvPr>
            <p:ph type="body"/>
          </p:nvPr>
        </p:nvSpPr>
        <p:spPr>
          <a:xfrm>
            <a:off x="6226200" y="1825560"/>
            <a:ext cx="5131080" cy="4350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subTitle"/>
          </p:nvPr>
        </p:nvSpPr>
        <p:spPr>
          <a:xfrm>
            <a:off x="838080" y="365040"/>
            <a:ext cx="10515240" cy="614412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6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513108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7" name="PlaceHolder 3"/>
          <p:cNvSpPr>
            <a:spLocks noGrp="1"/>
          </p:cNvSpPr>
          <p:nvPr>
            <p:ph type="body"/>
          </p:nvPr>
        </p:nvSpPr>
        <p:spPr>
          <a:xfrm>
            <a:off x="6226200" y="1825560"/>
            <a:ext cx="5131080" cy="4350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8" name="PlaceHolder 4"/>
          <p:cNvSpPr>
            <a:spLocks noGrp="1"/>
          </p:cNvSpPr>
          <p:nvPr>
            <p:ph type="body"/>
          </p:nvPr>
        </p:nvSpPr>
        <p:spPr>
          <a:xfrm>
            <a:off x="838080" y="4098240"/>
            <a:ext cx="513108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838080" y="1825560"/>
            <a:ext cx="10515240" cy="43509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0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5131080" cy="4350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1" name="PlaceHolder 3"/>
          <p:cNvSpPr>
            <a:spLocks noGrp="1"/>
          </p:cNvSpPr>
          <p:nvPr>
            <p:ph type="body"/>
          </p:nvPr>
        </p:nvSpPr>
        <p:spPr>
          <a:xfrm>
            <a:off x="6226200" y="1825560"/>
            <a:ext cx="513108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2" name="PlaceHolder 4"/>
          <p:cNvSpPr>
            <a:spLocks noGrp="1"/>
          </p:cNvSpPr>
          <p:nvPr>
            <p:ph type="body"/>
          </p:nvPr>
        </p:nvSpPr>
        <p:spPr>
          <a:xfrm>
            <a:off x="6226200" y="4098240"/>
            <a:ext cx="513108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4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513108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5" name="PlaceHolder 3"/>
          <p:cNvSpPr>
            <a:spLocks noGrp="1"/>
          </p:cNvSpPr>
          <p:nvPr>
            <p:ph type="body"/>
          </p:nvPr>
        </p:nvSpPr>
        <p:spPr>
          <a:xfrm>
            <a:off x="6226200" y="1825560"/>
            <a:ext cx="513108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6" name="PlaceHolder 4"/>
          <p:cNvSpPr>
            <a:spLocks noGrp="1"/>
          </p:cNvSpPr>
          <p:nvPr>
            <p:ph type="body"/>
          </p:nvPr>
        </p:nvSpPr>
        <p:spPr>
          <a:xfrm>
            <a:off x="838080" y="4098240"/>
            <a:ext cx="1051524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8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1051524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9" name="PlaceHolder 3"/>
          <p:cNvSpPr>
            <a:spLocks noGrp="1"/>
          </p:cNvSpPr>
          <p:nvPr>
            <p:ph type="body"/>
          </p:nvPr>
        </p:nvSpPr>
        <p:spPr>
          <a:xfrm>
            <a:off x="838080" y="4098240"/>
            <a:ext cx="1051524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1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513108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2" name="PlaceHolder 3"/>
          <p:cNvSpPr>
            <a:spLocks noGrp="1"/>
          </p:cNvSpPr>
          <p:nvPr>
            <p:ph type="body"/>
          </p:nvPr>
        </p:nvSpPr>
        <p:spPr>
          <a:xfrm>
            <a:off x="6226200" y="1825560"/>
            <a:ext cx="513108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3" name="PlaceHolder 4"/>
          <p:cNvSpPr>
            <a:spLocks noGrp="1"/>
          </p:cNvSpPr>
          <p:nvPr>
            <p:ph type="body"/>
          </p:nvPr>
        </p:nvSpPr>
        <p:spPr>
          <a:xfrm>
            <a:off x="838080" y="4098240"/>
            <a:ext cx="513108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4" name="PlaceHolder 5"/>
          <p:cNvSpPr>
            <a:spLocks noGrp="1"/>
          </p:cNvSpPr>
          <p:nvPr>
            <p:ph type="body"/>
          </p:nvPr>
        </p:nvSpPr>
        <p:spPr>
          <a:xfrm>
            <a:off x="6226200" y="4098240"/>
            <a:ext cx="513108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6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338580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7" name="PlaceHolder 3"/>
          <p:cNvSpPr>
            <a:spLocks noGrp="1"/>
          </p:cNvSpPr>
          <p:nvPr>
            <p:ph type="body"/>
          </p:nvPr>
        </p:nvSpPr>
        <p:spPr>
          <a:xfrm>
            <a:off x="4393440" y="1825560"/>
            <a:ext cx="338580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8" name="PlaceHolder 4"/>
          <p:cNvSpPr>
            <a:spLocks noGrp="1"/>
          </p:cNvSpPr>
          <p:nvPr>
            <p:ph type="body"/>
          </p:nvPr>
        </p:nvSpPr>
        <p:spPr>
          <a:xfrm>
            <a:off x="7949160" y="1825560"/>
            <a:ext cx="338580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9" name="PlaceHolder 5"/>
          <p:cNvSpPr>
            <a:spLocks noGrp="1"/>
          </p:cNvSpPr>
          <p:nvPr>
            <p:ph type="body"/>
          </p:nvPr>
        </p:nvSpPr>
        <p:spPr>
          <a:xfrm>
            <a:off x="838080" y="4098240"/>
            <a:ext cx="338580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0" name="PlaceHolder 6"/>
          <p:cNvSpPr>
            <a:spLocks noGrp="1"/>
          </p:cNvSpPr>
          <p:nvPr>
            <p:ph type="body"/>
          </p:nvPr>
        </p:nvSpPr>
        <p:spPr>
          <a:xfrm>
            <a:off x="4393440" y="4098240"/>
            <a:ext cx="338580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1" name="PlaceHolder 7"/>
          <p:cNvSpPr>
            <a:spLocks noGrp="1"/>
          </p:cNvSpPr>
          <p:nvPr>
            <p:ph type="body"/>
          </p:nvPr>
        </p:nvSpPr>
        <p:spPr>
          <a:xfrm>
            <a:off x="7949160" y="4098240"/>
            <a:ext cx="338580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2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2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1" name="PlaceHolder 2"/>
          <p:cNvSpPr>
            <a:spLocks noGrp="1"/>
          </p:cNvSpPr>
          <p:nvPr>
            <p:ph type="subTitle"/>
          </p:nvPr>
        </p:nvSpPr>
        <p:spPr>
          <a:xfrm>
            <a:off x="838080" y="1825560"/>
            <a:ext cx="10515240" cy="43509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3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10515240" cy="4350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2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5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5131080" cy="4350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6" name="PlaceHolder 3"/>
          <p:cNvSpPr>
            <a:spLocks noGrp="1"/>
          </p:cNvSpPr>
          <p:nvPr>
            <p:ph type="body"/>
          </p:nvPr>
        </p:nvSpPr>
        <p:spPr>
          <a:xfrm>
            <a:off x="6226200" y="1825560"/>
            <a:ext cx="5131080" cy="4350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2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10515240" cy="4350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3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PlaceHolder 1"/>
          <p:cNvSpPr>
            <a:spLocks noGrp="1"/>
          </p:cNvSpPr>
          <p:nvPr>
            <p:ph type="subTitle"/>
          </p:nvPr>
        </p:nvSpPr>
        <p:spPr>
          <a:xfrm>
            <a:off x="838080" y="365040"/>
            <a:ext cx="10515240" cy="614412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3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0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513108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1" name="PlaceHolder 3"/>
          <p:cNvSpPr>
            <a:spLocks noGrp="1"/>
          </p:cNvSpPr>
          <p:nvPr>
            <p:ph type="body"/>
          </p:nvPr>
        </p:nvSpPr>
        <p:spPr>
          <a:xfrm>
            <a:off x="6226200" y="1825560"/>
            <a:ext cx="5131080" cy="4350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2" name="PlaceHolder 4"/>
          <p:cNvSpPr>
            <a:spLocks noGrp="1"/>
          </p:cNvSpPr>
          <p:nvPr>
            <p:ph type="body"/>
          </p:nvPr>
        </p:nvSpPr>
        <p:spPr>
          <a:xfrm>
            <a:off x="838080" y="4098240"/>
            <a:ext cx="513108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3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4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5131080" cy="4350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5" name="PlaceHolder 3"/>
          <p:cNvSpPr>
            <a:spLocks noGrp="1"/>
          </p:cNvSpPr>
          <p:nvPr>
            <p:ph type="body"/>
          </p:nvPr>
        </p:nvSpPr>
        <p:spPr>
          <a:xfrm>
            <a:off x="6226200" y="1825560"/>
            <a:ext cx="513108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6" name="PlaceHolder 4"/>
          <p:cNvSpPr>
            <a:spLocks noGrp="1"/>
          </p:cNvSpPr>
          <p:nvPr>
            <p:ph type="body"/>
          </p:nvPr>
        </p:nvSpPr>
        <p:spPr>
          <a:xfrm>
            <a:off x="6226200" y="4098240"/>
            <a:ext cx="513108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3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8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513108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9" name="PlaceHolder 3"/>
          <p:cNvSpPr>
            <a:spLocks noGrp="1"/>
          </p:cNvSpPr>
          <p:nvPr>
            <p:ph type="body"/>
          </p:nvPr>
        </p:nvSpPr>
        <p:spPr>
          <a:xfrm>
            <a:off x="6226200" y="1825560"/>
            <a:ext cx="513108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0" name="PlaceHolder 4"/>
          <p:cNvSpPr>
            <a:spLocks noGrp="1"/>
          </p:cNvSpPr>
          <p:nvPr>
            <p:ph type="body"/>
          </p:nvPr>
        </p:nvSpPr>
        <p:spPr>
          <a:xfrm>
            <a:off x="838080" y="4098240"/>
            <a:ext cx="1051524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3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2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1051524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3" name="PlaceHolder 3"/>
          <p:cNvSpPr>
            <a:spLocks noGrp="1"/>
          </p:cNvSpPr>
          <p:nvPr>
            <p:ph type="body"/>
          </p:nvPr>
        </p:nvSpPr>
        <p:spPr>
          <a:xfrm>
            <a:off x="838080" y="4098240"/>
            <a:ext cx="1051524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3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5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513108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6" name="PlaceHolder 3"/>
          <p:cNvSpPr>
            <a:spLocks noGrp="1"/>
          </p:cNvSpPr>
          <p:nvPr>
            <p:ph type="body"/>
          </p:nvPr>
        </p:nvSpPr>
        <p:spPr>
          <a:xfrm>
            <a:off x="6226200" y="1825560"/>
            <a:ext cx="513108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7" name="PlaceHolder 4"/>
          <p:cNvSpPr>
            <a:spLocks noGrp="1"/>
          </p:cNvSpPr>
          <p:nvPr>
            <p:ph type="body"/>
          </p:nvPr>
        </p:nvSpPr>
        <p:spPr>
          <a:xfrm>
            <a:off x="838080" y="4098240"/>
            <a:ext cx="513108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8" name="PlaceHolder 5"/>
          <p:cNvSpPr>
            <a:spLocks noGrp="1"/>
          </p:cNvSpPr>
          <p:nvPr>
            <p:ph type="body"/>
          </p:nvPr>
        </p:nvSpPr>
        <p:spPr>
          <a:xfrm>
            <a:off x="6226200" y="4098240"/>
            <a:ext cx="513108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3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0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338580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1" name="PlaceHolder 3"/>
          <p:cNvSpPr>
            <a:spLocks noGrp="1"/>
          </p:cNvSpPr>
          <p:nvPr>
            <p:ph type="body"/>
          </p:nvPr>
        </p:nvSpPr>
        <p:spPr>
          <a:xfrm>
            <a:off x="4393440" y="1825560"/>
            <a:ext cx="338580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2" name="PlaceHolder 4"/>
          <p:cNvSpPr>
            <a:spLocks noGrp="1"/>
          </p:cNvSpPr>
          <p:nvPr>
            <p:ph type="body"/>
          </p:nvPr>
        </p:nvSpPr>
        <p:spPr>
          <a:xfrm>
            <a:off x="7949160" y="1825560"/>
            <a:ext cx="338580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3" name="PlaceHolder 5"/>
          <p:cNvSpPr>
            <a:spLocks noGrp="1"/>
          </p:cNvSpPr>
          <p:nvPr>
            <p:ph type="body"/>
          </p:nvPr>
        </p:nvSpPr>
        <p:spPr>
          <a:xfrm>
            <a:off x="838080" y="4098240"/>
            <a:ext cx="338580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4" name="PlaceHolder 6"/>
          <p:cNvSpPr>
            <a:spLocks noGrp="1"/>
          </p:cNvSpPr>
          <p:nvPr>
            <p:ph type="body"/>
          </p:nvPr>
        </p:nvSpPr>
        <p:spPr>
          <a:xfrm>
            <a:off x="4393440" y="4098240"/>
            <a:ext cx="338580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5" name="PlaceHolder 7"/>
          <p:cNvSpPr>
            <a:spLocks noGrp="1"/>
          </p:cNvSpPr>
          <p:nvPr>
            <p:ph type="body"/>
          </p:nvPr>
        </p:nvSpPr>
        <p:spPr>
          <a:xfrm>
            <a:off x="7949160" y="4098240"/>
            <a:ext cx="338580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5131080" cy="4350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 type="body"/>
          </p:nvPr>
        </p:nvSpPr>
        <p:spPr>
          <a:xfrm>
            <a:off x="6226200" y="1825560"/>
            <a:ext cx="5131080" cy="4350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838080" y="365040"/>
            <a:ext cx="10515240" cy="614412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513108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6226200" y="1825560"/>
            <a:ext cx="5131080" cy="4350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 type="body"/>
          </p:nvPr>
        </p:nvSpPr>
        <p:spPr>
          <a:xfrm>
            <a:off x="838080" y="4098240"/>
            <a:ext cx="513108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5131080" cy="4350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6226200" y="1825560"/>
            <a:ext cx="513108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6226200" y="4098240"/>
            <a:ext cx="513108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513108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6226200" y="1825560"/>
            <a:ext cx="513108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 type="body"/>
          </p:nvPr>
        </p:nvSpPr>
        <p:spPr>
          <a:xfrm>
            <a:off x="838080" y="4098240"/>
            <a:ext cx="1051524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4.xml"/>
</Relationships>
</file>

<file path=ppt/slideMasters/_rels/slideMaster3.xml.rels><?xml version="1.0" encoding="UTF-8"?>
<Relationships xmlns="http://schemas.openxmlformats.org/package/2006/relationships"><Relationship Id="rId1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8.xml"/><Relationship Id="rId6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0.xml"/><Relationship Id="rId8" Type="http://schemas.openxmlformats.org/officeDocument/2006/relationships/slideLayout" Target="../slideLayouts/slideLayout31.xml"/><Relationship Id="rId9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33.xml"/><Relationship Id="rId11" Type="http://schemas.openxmlformats.org/officeDocument/2006/relationships/slideLayout" Target="../slideLayouts/slideLayout34.xml"/><Relationship Id="rId12" Type="http://schemas.openxmlformats.org/officeDocument/2006/relationships/slideLayout" Target="../slideLayouts/slideLayout35.xml"/><Relationship Id="rId13" Type="http://schemas.openxmlformats.org/officeDocument/2006/relationships/slideLayout" Target="../slideLayouts/slideLayout36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640" cy="2387160"/>
          </a:xfrm>
          <a:prstGeom prst="rect">
            <a:avLst/>
          </a:prstGeom>
        </p:spPr>
        <p:txBody>
          <a:bodyPr anchor="b">
            <a:noAutofit/>
          </a:bodyPr>
          <a:p>
            <a:pPr algn="ctr">
              <a:lnSpc>
                <a:spcPct val="90000"/>
              </a:lnSpc>
            </a:pPr>
            <a:r>
              <a:rPr b="0" lang="en-US" sz="6000" spc="-1" strike="noStrike">
                <a:solidFill>
                  <a:srgbClr val="000000"/>
                </a:solidFill>
                <a:latin typeface="Calibri Light"/>
              </a:rPr>
              <a:t>Click to edit Master title style</a:t>
            </a:r>
            <a:endParaRPr b="0" lang="en-US" sz="6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dt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</p:spPr>
        <p:txBody>
          <a:bodyPr anchor="ctr">
            <a:noAutofit/>
          </a:bodyPr>
          <a:p>
            <a:endParaRPr b="0" lang="en-US" sz="2400" spc="-1" strike="noStrike">
              <a:latin typeface="Times New Roman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ftr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</p:spPr>
        <p:txBody>
          <a:bodyPr anchor="ctr">
            <a:noAutofit/>
          </a:bodyPr>
          <a:p>
            <a:endParaRPr b="0" lang="en-US" sz="2400" spc="-1" strike="noStrike">
              <a:latin typeface="Times New Roman"/>
            </a:endParaRPr>
          </a:p>
        </p:txBody>
      </p:sp>
      <p:sp>
        <p:nvSpPr>
          <p:cNvPr id="3" name="PlaceHolder 4"/>
          <p:cNvSpPr>
            <a:spLocks noGrp="1"/>
          </p:cNvSpPr>
          <p:nvPr>
            <p:ph type="sldNum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</p:spPr>
        <p:txBody>
          <a:bodyPr anchor="ctr">
            <a:noAutofit/>
          </a:bodyPr>
          <a:p>
            <a:endParaRPr b="0" lang="en-US" sz="2400" spc="-1" strike="noStrike">
              <a:latin typeface="Times New Roman"/>
            </a:endParaRPr>
          </a:p>
        </p:txBody>
      </p:sp>
      <p:sp>
        <p:nvSpPr>
          <p:cNvPr id="4" name="PlaceHolder 5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Click to edit the outline text format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Second Outline Level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pc="-1" strike="noStrike">
                <a:solidFill>
                  <a:srgbClr val="000000"/>
                </a:solidFill>
                <a:latin typeface="Calibri"/>
              </a:rPr>
              <a:t>Third Outline Level</a:t>
            </a: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1800" spc="-1" strike="noStrike">
                <a:solidFill>
                  <a:srgbClr val="000000"/>
                </a:solidFill>
                <a:latin typeface="Calibri"/>
              </a:rPr>
              <a:t>Fourth Outline Level</a:t>
            </a: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Fifth Outline Level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Sixth Outline Level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Seventh Outline Level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anchor="ctr">
            <a:noAutofit/>
          </a:bodyPr>
          <a:p>
            <a:pPr>
              <a:lnSpc>
                <a:spcPct val="90000"/>
              </a:lnSpc>
            </a:pPr>
            <a:r>
              <a:rPr b="0" lang="en-US" sz="4400" spc="-1" strike="noStrike">
                <a:solidFill>
                  <a:srgbClr val="000000"/>
                </a:solidFill>
                <a:latin typeface="Calibri Light"/>
              </a:rPr>
              <a:t>Click to edit Master title style</a:t>
            </a:r>
            <a:endParaRPr b="0" lang="en-US" sz="4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2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10515240" cy="4350960"/>
          </a:xfrm>
          <a:prstGeom prst="rect">
            <a:avLst/>
          </a:prstGeom>
        </p:spPr>
        <p:txBody>
          <a:bodyPr>
            <a:noAutofit/>
          </a:bodyPr>
          <a:p>
            <a:pPr marL="228600" indent="-22824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Edit Master text styles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  <a:p>
            <a:pPr lvl="1" marL="685800" indent="-22824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Second level</a:t>
            </a:r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Third level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1800" spc="-1" strike="noStrike">
                <a:solidFill>
                  <a:srgbClr val="000000"/>
                </a:solidFill>
                <a:latin typeface="Calibri"/>
              </a:rPr>
              <a:t>Fourth level</a:t>
            </a: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  <a:p>
            <a:pPr lvl="4" marL="2057400" indent="-22824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1800" spc="-1" strike="noStrike">
                <a:solidFill>
                  <a:srgbClr val="000000"/>
                </a:solidFill>
                <a:latin typeface="Calibri"/>
              </a:rPr>
              <a:t>Fifth level</a:t>
            </a: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3" name="PlaceHolder 3"/>
          <p:cNvSpPr>
            <a:spLocks noGrp="1"/>
          </p:cNvSpPr>
          <p:nvPr>
            <p:ph type="dt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</p:spPr>
        <p:txBody>
          <a:bodyPr anchor="ctr">
            <a:noAutofit/>
          </a:bodyPr>
          <a:p>
            <a:endParaRPr b="0" lang="en-US" sz="2400" spc="-1" strike="noStrike">
              <a:latin typeface="Times New Roman"/>
            </a:endParaRPr>
          </a:p>
        </p:txBody>
      </p:sp>
      <p:sp>
        <p:nvSpPr>
          <p:cNvPr id="44" name="PlaceHolder 4"/>
          <p:cNvSpPr>
            <a:spLocks noGrp="1"/>
          </p:cNvSpPr>
          <p:nvPr>
            <p:ph type="ftr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</p:spPr>
        <p:txBody>
          <a:bodyPr anchor="ctr">
            <a:noAutofit/>
          </a:bodyPr>
          <a:p>
            <a:endParaRPr b="0" lang="en-US" sz="2400" spc="-1" strike="noStrike">
              <a:latin typeface="Times New Roman"/>
            </a:endParaRPr>
          </a:p>
        </p:txBody>
      </p:sp>
      <p:sp>
        <p:nvSpPr>
          <p:cNvPr id="45" name="PlaceHolder 5"/>
          <p:cNvSpPr>
            <a:spLocks noGrp="1"/>
          </p:cNvSpPr>
          <p:nvPr>
            <p:ph type="sldNum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</p:spPr>
        <p:txBody>
          <a:bodyPr anchor="ctr">
            <a:noAutofit/>
          </a:bodyPr>
          <a:p>
            <a:endParaRPr b="0" lang="en-US" sz="2400" spc="-1" strike="noStrike"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</p:sldMaster>
</file>

<file path=ppt/slideMasters/slideMaster3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PlaceHolder 1"/>
          <p:cNvSpPr>
            <a:spLocks noGrp="1"/>
          </p:cNvSpPr>
          <p:nvPr>
            <p:ph type="title"/>
          </p:nvPr>
        </p:nvSpPr>
        <p:spPr>
          <a:xfrm>
            <a:off x="839880" y="365040"/>
            <a:ext cx="10515240" cy="1325160"/>
          </a:xfrm>
          <a:prstGeom prst="rect">
            <a:avLst/>
          </a:prstGeom>
        </p:spPr>
        <p:txBody>
          <a:bodyPr anchor="ctr">
            <a:noAutofit/>
          </a:bodyPr>
          <a:p>
            <a:pPr>
              <a:lnSpc>
                <a:spcPct val="90000"/>
              </a:lnSpc>
            </a:pPr>
            <a:r>
              <a:rPr b="0" lang="en-US" sz="4400" spc="-1" strike="noStrike">
                <a:solidFill>
                  <a:srgbClr val="000000"/>
                </a:solidFill>
                <a:latin typeface="Calibri Light"/>
              </a:rPr>
              <a:t>Click to edit Master title style</a:t>
            </a:r>
            <a:endParaRPr b="0" lang="en-US" sz="4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3" name="PlaceHolder 2"/>
          <p:cNvSpPr>
            <a:spLocks noGrp="1"/>
          </p:cNvSpPr>
          <p:nvPr>
            <p:ph type="body"/>
          </p:nvPr>
        </p:nvSpPr>
        <p:spPr>
          <a:xfrm>
            <a:off x="839880" y="1681200"/>
            <a:ext cx="5157360" cy="823680"/>
          </a:xfrm>
          <a:prstGeom prst="rect">
            <a:avLst/>
          </a:prstGeom>
        </p:spPr>
        <p:txBody>
          <a:bodyPr anchor="b">
            <a:noAutofit/>
          </a:bodyPr>
          <a:p>
            <a:pPr>
              <a:lnSpc>
                <a:spcPct val="90000"/>
              </a:lnSpc>
              <a:spcBef>
                <a:spcPts val="1001"/>
              </a:spcBef>
            </a:pPr>
            <a:r>
              <a:rPr b="1" lang="en-US" sz="2400" spc="-1" strike="noStrike">
                <a:solidFill>
                  <a:srgbClr val="000000"/>
                </a:solidFill>
                <a:latin typeface="Calibri"/>
              </a:rPr>
              <a:t>Edit Master text styles</a:t>
            </a:r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4" name="PlaceHolder 3"/>
          <p:cNvSpPr>
            <a:spLocks noGrp="1"/>
          </p:cNvSpPr>
          <p:nvPr>
            <p:ph type="body"/>
          </p:nvPr>
        </p:nvSpPr>
        <p:spPr>
          <a:xfrm>
            <a:off x="839880" y="2505240"/>
            <a:ext cx="5157360" cy="3684240"/>
          </a:xfrm>
          <a:prstGeom prst="rect">
            <a:avLst/>
          </a:prstGeom>
        </p:spPr>
        <p:txBody>
          <a:bodyPr>
            <a:noAutofit/>
          </a:bodyPr>
          <a:p>
            <a:pPr marL="228600" indent="-22824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Edit Master text styles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  <a:p>
            <a:pPr lvl="1" marL="685800" indent="-22824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Second level</a:t>
            </a:r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Third level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1800" spc="-1" strike="noStrike">
                <a:solidFill>
                  <a:srgbClr val="000000"/>
                </a:solidFill>
                <a:latin typeface="Calibri"/>
              </a:rPr>
              <a:t>Fourth level</a:t>
            </a: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  <a:p>
            <a:pPr lvl="4" marL="2057400" indent="-22824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1800" spc="-1" strike="noStrike">
                <a:solidFill>
                  <a:srgbClr val="000000"/>
                </a:solidFill>
                <a:latin typeface="Calibri"/>
              </a:rPr>
              <a:t>Fifth level</a:t>
            </a: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5" name="PlaceHolder 4"/>
          <p:cNvSpPr>
            <a:spLocks noGrp="1"/>
          </p:cNvSpPr>
          <p:nvPr>
            <p:ph type="body"/>
          </p:nvPr>
        </p:nvSpPr>
        <p:spPr>
          <a:xfrm>
            <a:off x="6172200" y="1681200"/>
            <a:ext cx="5182920" cy="823680"/>
          </a:xfrm>
          <a:prstGeom prst="rect">
            <a:avLst/>
          </a:prstGeom>
        </p:spPr>
        <p:txBody>
          <a:bodyPr anchor="b">
            <a:noAutofit/>
          </a:bodyPr>
          <a:p>
            <a:pPr>
              <a:lnSpc>
                <a:spcPct val="90000"/>
              </a:lnSpc>
              <a:spcBef>
                <a:spcPts val="1001"/>
              </a:spcBef>
            </a:pPr>
            <a:r>
              <a:rPr b="1" lang="en-US" sz="2400" spc="-1" strike="noStrike">
                <a:solidFill>
                  <a:srgbClr val="000000"/>
                </a:solidFill>
                <a:latin typeface="Calibri"/>
              </a:rPr>
              <a:t>Edit Master text styles</a:t>
            </a:r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6" name="PlaceHolder 5"/>
          <p:cNvSpPr>
            <a:spLocks noGrp="1"/>
          </p:cNvSpPr>
          <p:nvPr>
            <p:ph type="body"/>
          </p:nvPr>
        </p:nvSpPr>
        <p:spPr>
          <a:xfrm>
            <a:off x="6172200" y="2505240"/>
            <a:ext cx="5182920" cy="3684240"/>
          </a:xfrm>
          <a:prstGeom prst="rect">
            <a:avLst/>
          </a:prstGeom>
        </p:spPr>
        <p:txBody>
          <a:bodyPr>
            <a:noAutofit/>
          </a:bodyPr>
          <a:p>
            <a:pPr marL="228600" indent="-22824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Edit Master text styles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  <a:p>
            <a:pPr lvl="1" marL="685800" indent="-22824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Second level</a:t>
            </a:r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Third level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1800" spc="-1" strike="noStrike">
                <a:solidFill>
                  <a:srgbClr val="000000"/>
                </a:solidFill>
                <a:latin typeface="Calibri"/>
              </a:rPr>
              <a:t>Fourth level</a:t>
            </a: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  <a:p>
            <a:pPr lvl="4" marL="2057400" indent="-22824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1800" spc="-1" strike="noStrike">
                <a:solidFill>
                  <a:srgbClr val="000000"/>
                </a:solidFill>
                <a:latin typeface="Calibri"/>
              </a:rPr>
              <a:t>Fifth level</a:t>
            </a: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7" name="PlaceHolder 6"/>
          <p:cNvSpPr>
            <a:spLocks noGrp="1"/>
          </p:cNvSpPr>
          <p:nvPr>
            <p:ph type="dt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</p:spPr>
        <p:txBody>
          <a:bodyPr anchor="ctr">
            <a:noAutofit/>
          </a:bodyPr>
          <a:p>
            <a:endParaRPr b="0" lang="en-US" sz="2400" spc="-1" strike="noStrike">
              <a:latin typeface="Times New Roman"/>
            </a:endParaRPr>
          </a:p>
        </p:txBody>
      </p:sp>
      <p:sp>
        <p:nvSpPr>
          <p:cNvPr id="88" name="PlaceHolder 7"/>
          <p:cNvSpPr>
            <a:spLocks noGrp="1"/>
          </p:cNvSpPr>
          <p:nvPr>
            <p:ph type="ftr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</p:spPr>
        <p:txBody>
          <a:bodyPr anchor="ctr">
            <a:noAutofit/>
          </a:bodyPr>
          <a:p>
            <a:endParaRPr b="0" lang="en-US" sz="2400" spc="-1" strike="noStrike">
              <a:latin typeface="Times New Roman"/>
            </a:endParaRPr>
          </a:p>
        </p:txBody>
      </p:sp>
      <p:sp>
        <p:nvSpPr>
          <p:cNvPr id="89" name="PlaceHolder 8"/>
          <p:cNvSpPr>
            <a:spLocks noGrp="1"/>
          </p:cNvSpPr>
          <p:nvPr>
            <p:ph type="sldNum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</p:spPr>
        <p:txBody>
          <a:bodyPr anchor="ctr">
            <a:noAutofit/>
          </a:bodyPr>
          <a:p>
            <a:endParaRPr b="0" lang="en-US" sz="2400" spc="-1" strike="noStrike"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  <p:sldLayoutId id="2147483686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4.xml.rels><?xml version="1.0" encoding="UTF-8"?>
<Relationships xmlns="http://schemas.openxmlformats.org/package/2006/relationships"><Relationship Id="rId1" Type="http://schemas.openxmlformats.org/officeDocument/2006/relationships/image" Target="../media/image2.png"/><Relationship Id="rId2" Type="http://schemas.openxmlformats.org/officeDocument/2006/relationships/slideLayout" Target="../slideLayouts/slideLayout25.xml"/>
</Relationships>
</file>

<file path=ppt/slides/_rels/slide15.xml.rels><?xml version="1.0" encoding="UTF-8"?>
<Relationships xmlns="http://schemas.openxmlformats.org/package/2006/relationships"><Relationship Id="rId1" Type="http://schemas.openxmlformats.org/officeDocument/2006/relationships/image" Target="../media/image3.png"/><Relationship Id="rId2" Type="http://schemas.openxmlformats.org/officeDocument/2006/relationships/slideLayout" Target="../slideLayouts/slideLayout25.xml"/>
</Relationships>
</file>

<file path=ppt/slides/_rels/slide16.xml.rels><?xml version="1.0" encoding="UTF-8"?>
<Relationships xmlns="http://schemas.openxmlformats.org/package/2006/relationships"><Relationship Id="rId1" Type="http://schemas.openxmlformats.org/officeDocument/2006/relationships/image" Target="../media/image4.png"/><Relationship Id="rId2" Type="http://schemas.openxmlformats.org/officeDocument/2006/relationships/slideLayout" Target="../slideLayouts/slideLayout25.xml"/>
</Relationships>
</file>

<file path=ppt/slides/_rels/slide17.xml.rels><?xml version="1.0" encoding="UTF-8"?>
<Relationships xmlns="http://schemas.openxmlformats.org/package/2006/relationships"><Relationship Id="rId1" Type="http://schemas.openxmlformats.org/officeDocument/2006/relationships/image" Target="../media/image5.png"/><Relationship Id="rId2" Type="http://schemas.openxmlformats.org/officeDocument/2006/relationships/slideLayout" Target="../slideLayouts/slideLayout25.xml"/>
</Relationships>
</file>

<file path=ppt/slides/_rels/slide18.xml.rels><?xml version="1.0" encoding="UTF-8"?>
<Relationships xmlns="http://schemas.openxmlformats.org/package/2006/relationships"><Relationship Id="rId1" Type="http://schemas.openxmlformats.org/officeDocument/2006/relationships/image" Target="../media/image6.png"/><Relationship Id="rId2" Type="http://schemas.openxmlformats.org/officeDocument/2006/relationships/slideLayout" Target="../slideLayouts/slideLayout13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slideLayout" Target="../slideLayouts/slideLayout25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TextShape 1"/>
          <p:cNvSpPr txBox="1"/>
          <p:nvPr/>
        </p:nvSpPr>
        <p:spPr>
          <a:xfrm>
            <a:off x="1523880" y="1122480"/>
            <a:ext cx="9143640" cy="2387160"/>
          </a:xfrm>
          <a:prstGeom prst="rect">
            <a:avLst/>
          </a:prstGeom>
          <a:noFill/>
          <a:ln>
            <a:noFill/>
          </a:ln>
        </p:spPr>
        <p:txBody>
          <a:bodyPr anchor="b">
            <a:noAutofit/>
          </a:bodyPr>
          <a:p>
            <a:pPr algn="ctr">
              <a:lnSpc>
                <a:spcPct val="90000"/>
              </a:lnSpc>
            </a:pPr>
            <a:r>
              <a:rPr b="0" lang="en-US" sz="6000" spc="-1" strike="noStrike">
                <a:solidFill>
                  <a:srgbClr val="000000"/>
                </a:solidFill>
                <a:latin typeface="Calibri Light"/>
              </a:rPr>
              <a:t>MS Access</a:t>
            </a:r>
            <a:endParaRPr b="0" lang="en-US" sz="6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7" name="TextShape 2"/>
          <p:cNvSpPr txBox="1"/>
          <p:nvPr/>
        </p:nvSpPr>
        <p:spPr>
          <a:xfrm>
            <a:off x="1523880" y="3602160"/>
            <a:ext cx="9143640" cy="1655280"/>
          </a:xfrm>
          <a:prstGeom prst="rect">
            <a:avLst/>
          </a:prstGeom>
          <a:noFill/>
          <a:ln>
            <a:noFill/>
          </a:ln>
        </p:spPr>
        <p:txBody>
          <a:bodyPr>
            <a:no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TextShape 1"/>
          <p:cNvSpPr txBox="1"/>
          <p:nvPr/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>
            <a:noFill/>
          </a:ln>
        </p:spPr>
        <p:txBody>
          <a:bodyPr anchor="ctr">
            <a:noAutofit/>
          </a:bodyPr>
          <a:p>
            <a:pPr>
              <a:lnSpc>
                <a:spcPct val="90000"/>
              </a:lnSpc>
            </a:pPr>
            <a:r>
              <a:rPr b="0" lang="sr-Latn-ME" sz="4400" spc="-1" strike="noStrike">
                <a:solidFill>
                  <a:srgbClr val="000000"/>
                </a:solidFill>
                <a:latin typeface="Calibri Light"/>
              </a:rPr>
              <a:t>Ključevi</a:t>
            </a:r>
            <a:endParaRPr b="0" lang="en-US" sz="4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48" name="TextShape 2"/>
          <p:cNvSpPr txBox="1"/>
          <p:nvPr/>
        </p:nvSpPr>
        <p:spPr>
          <a:xfrm>
            <a:off x="838080" y="1825560"/>
            <a:ext cx="10515240" cy="4350960"/>
          </a:xfrm>
          <a:prstGeom prst="rect">
            <a:avLst/>
          </a:prstGeom>
          <a:noFill/>
          <a:ln>
            <a:noFill/>
          </a:ln>
        </p:spPr>
        <p:txBody>
          <a:bodyPr>
            <a:noAutofit/>
          </a:bodyPr>
          <a:p>
            <a:pPr marL="228600" indent="-22824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SUPERKLJUČ skupa entiteta je skup atributa čije vrijednosti jednoznačno identifikuju entitet u skupu entiteta. 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  <a:p>
            <a:pPr marL="228600" indent="-22824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KANDIDATSKI KLJUČ skupa entiteta je superključ koji ne sadrži pravi podskup koji je superključ.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  <a:p>
            <a:pPr marL="228600" indent="-22824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 u="sng">
                <a:solidFill>
                  <a:srgbClr val="000000"/>
                </a:solidFill>
                <a:uFillTx/>
                <a:latin typeface="Calibri"/>
              </a:rPr>
              <a:t>PRIMARNI KLJUČ</a:t>
            </a: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 je jedan izabrani kandidatski ključ.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TextShape 1"/>
          <p:cNvSpPr txBox="1"/>
          <p:nvPr/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>
            <a:noFill/>
          </a:ln>
        </p:spPr>
        <p:txBody>
          <a:bodyPr anchor="ctr">
            <a:noAutofit/>
          </a:bodyPr>
          <a:p>
            <a:pPr>
              <a:lnSpc>
                <a:spcPct val="90000"/>
              </a:lnSpc>
            </a:pPr>
            <a:r>
              <a:rPr b="0" lang="sr-Latn-ME" sz="4400" spc="-1" strike="noStrike">
                <a:solidFill>
                  <a:srgbClr val="000000"/>
                </a:solidFill>
                <a:latin typeface="Calibri Light"/>
              </a:rPr>
              <a:t>Foreign key</a:t>
            </a:r>
            <a:endParaRPr b="0" lang="en-US" sz="4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50" name="TextShape 2"/>
          <p:cNvSpPr txBox="1"/>
          <p:nvPr/>
        </p:nvSpPr>
        <p:spPr>
          <a:xfrm>
            <a:off x="838080" y="1825560"/>
            <a:ext cx="10515240" cy="4350960"/>
          </a:xfrm>
          <a:prstGeom prst="rect">
            <a:avLst/>
          </a:prstGeom>
          <a:noFill/>
          <a:ln>
            <a:noFill/>
          </a:ln>
        </p:spPr>
        <p:txBody>
          <a:bodyPr>
            <a:noAutofit/>
          </a:bodyPr>
          <a:p>
            <a:pPr>
              <a:lnSpc>
                <a:spcPct val="90000"/>
              </a:lnSpc>
              <a:spcBef>
                <a:spcPts val="1001"/>
              </a:spcBef>
            </a:pPr>
            <a:r>
              <a:rPr b="0" lang="en-US" sz="1000" spc="-1" strike="noStrike">
                <a:solidFill>
                  <a:srgbClr val="000000"/>
                </a:solidFill>
                <a:latin typeface="Calibri"/>
              </a:rPr>
              <a:t>https://www.w3schools.com/sql/sql_foreignkey.asp</a:t>
            </a:r>
            <a:endParaRPr b="0" lang="en-US" sz="1000" spc="-1" strike="noStrike">
              <a:solidFill>
                <a:srgbClr val="000000"/>
              </a:solidFill>
              <a:latin typeface="Calibri"/>
            </a:endParaRPr>
          </a:p>
          <a:p>
            <a:pPr marL="228600" indent="-22824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Služi da bi napravili vezu </a:t>
            </a: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između dvije tabele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  <a:p>
            <a:pPr marL="228600" indent="-22824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Predstavlja polje ili skup </a:t>
            </a: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polja koji predstavljaju </a:t>
            </a: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vrijdnost PRIMARNOG </a:t>
            </a: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ključa iz druge tabele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TextShape 1"/>
          <p:cNvSpPr txBox="1"/>
          <p:nvPr/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>
            <a:noFill/>
          </a:ln>
        </p:spPr>
        <p:txBody>
          <a:bodyPr anchor="ctr">
            <a:noAutofit/>
          </a:bodyPr>
          <a:p>
            <a:pPr>
              <a:lnSpc>
                <a:spcPct val="90000"/>
              </a:lnSpc>
            </a:pPr>
            <a:r>
              <a:rPr b="0" lang="sr-Latn-ME" sz="4400" spc="-1" strike="noStrike">
                <a:solidFill>
                  <a:srgbClr val="000000"/>
                </a:solidFill>
                <a:latin typeface="Calibri Light"/>
              </a:rPr>
              <a:t>SQL</a:t>
            </a:r>
            <a:endParaRPr b="0" lang="en-US" sz="4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52" name="TextShape 2"/>
          <p:cNvSpPr txBox="1"/>
          <p:nvPr/>
        </p:nvSpPr>
        <p:spPr>
          <a:xfrm>
            <a:off x="838080" y="1825560"/>
            <a:ext cx="10515240" cy="4350960"/>
          </a:xfrm>
          <a:prstGeom prst="rect">
            <a:avLst/>
          </a:prstGeom>
          <a:noFill/>
          <a:ln>
            <a:noFill/>
          </a:ln>
        </p:spPr>
        <p:txBody>
          <a:bodyPr>
            <a:noAutofit/>
          </a:bodyPr>
          <a:p>
            <a:pPr marL="228600" indent="-22824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sr-Latn-ME" sz="2800" spc="-1" strike="noStrike">
                <a:solidFill>
                  <a:srgbClr val="000000"/>
                </a:solidFill>
                <a:latin typeface="Calibri"/>
              </a:rPr>
              <a:t>SQL(Structured Query Language) je moćan način za postavljanje upita nad rekordima, kao i pravljenje izmjena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  <a:p>
            <a:pPr marL="228600" indent="-22824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Deklarativni jezik – ne govorimo kako nešto treba da se izvrši već samo šta treba da se izvrši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90000"/>
              </a:lnSpc>
              <a:spcBef>
                <a:spcPts val="1001"/>
              </a:spcBef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TextShape 1"/>
          <p:cNvSpPr txBox="1"/>
          <p:nvPr/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>
            <a:noFill/>
          </a:ln>
        </p:spPr>
        <p:txBody>
          <a:bodyPr anchor="ctr">
            <a:noAutofit/>
          </a:bodyPr>
          <a:p>
            <a:pPr>
              <a:lnSpc>
                <a:spcPct val="90000"/>
              </a:lnSpc>
            </a:pPr>
            <a:r>
              <a:rPr b="0" lang="en-US" sz="4400" spc="-1" strike="noStrike">
                <a:solidFill>
                  <a:srgbClr val="000000"/>
                </a:solidFill>
                <a:latin typeface="Calibri Light"/>
              </a:rPr>
              <a:t>Tipovi veza</a:t>
            </a:r>
            <a:endParaRPr b="0" lang="en-US" sz="4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54" name="TextShape 2"/>
          <p:cNvSpPr txBox="1"/>
          <p:nvPr/>
        </p:nvSpPr>
        <p:spPr>
          <a:xfrm>
            <a:off x="838080" y="1825560"/>
            <a:ext cx="10515240" cy="4350960"/>
          </a:xfrm>
          <a:prstGeom prst="rect">
            <a:avLst/>
          </a:prstGeom>
          <a:noFill/>
          <a:ln>
            <a:noFill/>
          </a:ln>
        </p:spPr>
        <p:txBody>
          <a:bodyPr>
            <a:noAutofit/>
          </a:bodyPr>
          <a:p>
            <a:pPr marL="228600" indent="-22824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Postoji 4 osnovna tipa veza među entitetima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  <a:p>
            <a:pPr lvl="1" marL="685800" indent="-22824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pl-PL" sz="2400" spc="-1" strike="noStrike">
                <a:solidFill>
                  <a:srgbClr val="000000"/>
                </a:solidFill>
                <a:latin typeface="Calibri"/>
              </a:rPr>
              <a:t>One-to-One (jedan u jedan) </a:t>
            </a:r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  <a:p>
            <a:pPr lvl="1" marL="685800" indent="-22824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pl-PL" sz="2400" spc="-1" strike="noStrike">
                <a:solidFill>
                  <a:srgbClr val="000000"/>
                </a:solidFill>
                <a:latin typeface="Calibri"/>
              </a:rPr>
              <a:t> </a:t>
            </a:r>
            <a:r>
              <a:rPr b="0" lang="pl-PL" sz="2400" spc="-1" strike="noStrike">
                <a:solidFill>
                  <a:srgbClr val="000000"/>
                </a:solidFill>
                <a:latin typeface="Calibri"/>
              </a:rPr>
              <a:t>One-to-Many (jedan u više) </a:t>
            </a:r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  <a:p>
            <a:pPr lvl="1" marL="685800" indent="-22824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pl-PL" sz="2400" spc="-1" strike="noStrike">
                <a:solidFill>
                  <a:srgbClr val="000000"/>
                </a:solidFill>
                <a:latin typeface="Calibri"/>
              </a:rPr>
              <a:t> </a:t>
            </a:r>
            <a:r>
              <a:rPr b="0" lang="pl-PL" sz="2400" spc="-1" strike="noStrike">
                <a:solidFill>
                  <a:srgbClr val="000000"/>
                </a:solidFill>
                <a:latin typeface="Calibri"/>
              </a:rPr>
              <a:t>Many-to-One (više u jedan) </a:t>
            </a:r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  <a:p>
            <a:pPr lvl="1" marL="685800" indent="-22824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pl-PL" sz="2400" spc="-1" strike="noStrike">
                <a:solidFill>
                  <a:srgbClr val="000000"/>
                </a:solidFill>
                <a:latin typeface="Calibri"/>
              </a:rPr>
              <a:t> </a:t>
            </a:r>
            <a:r>
              <a:rPr b="0" lang="pl-PL" sz="2400" spc="-1" strike="noStrike">
                <a:solidFill>
                  <a:srgbClr val="000000"/>
                </a:solidFill>
                <a:latin typeface="Calibri"/>
              </a:rPr>
              <a:t>Many-to-Many (više u više)</a:t>
            </a:r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TextShape 1"/>
          <p:cNvSpPr txBox="1"/>
          <p:nvPr/>
        </p:nvSpPr>
        <p:spPr>
          <a:xfrm>
            <a:off x="839880" y="365040"/>
            <a:ext cx="10515240" cy="1325160"/>
          </a:xfrm>
          <a:prstGeom prst="rect">
            <a:avLst/>
          </a:prstGeom>
          <a:noFill/>
          <a:ln>
            <a:noFill/>
          </a:ln>
        </p:spPr>
        <p:txBody>
          <a:bodyPr anchor="ctr">
            <a:noAutofit/>
          </a:bodyPr>
          <a:p>
            <a:pPr>
              <a:lnSpc>
                <a:spcPct val="90000"/>
              </a:lnSpc>
            </a:pPr>
            <a:r>
              <a:rPr b="0" lang="pl-PL" sz="4400" spc="-1" strike="noStrike">
                <a:solidFill>
                  <a:srgbClr val="000000"/>
                </a:solidFill>
                <a:latin typeface="Calibri Light"/>
              </a:rPr>
              <a:t>Veza One-to-One (jedan u jedan)</a:t>
            </a:r>
            <a:endParaRPr b="0" lang="en-US" sz="4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56" name="TextShape 2"/>
          <p:cNvSpPr txBox="1"/>
          <p:nvPr/>
        </p:nvSpPr>
        <p:spPr>
          <a:xfrm>
            <a:off x="839880" y="1681200"/>
            <a:ext cx="5157360" cy="823680"/>
          </a:xfrm>
          <a:prstGeom prst="rect">
            <a:avLst/>
          </a:prstGeom>
          <a:noFill/>
          <a:ln>
            <a:noFill/>
          </a:ln>
        </p:spPr>
        <p:txBody>
          <a:bodyPr anchor="b">
            <a:noAutofit/>
          </a:bodyPr>
          <a:p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157" name="Content Placeholder 7" descr=""/>
          <p:cNvPicPr/>
          <p:nvPr/>
        </p:nvPicPr>
        <p:blipFill>
          <a:blip r:embed="rId1"/>
          <a:stretch/>
        </p:blipFill>
        <p:spPr>
          <a:xfrm>
            <a:off x="1051560" y="2942280"/>
            <a:ext cx="4733640" cy="2809440"/>
          </a:xfrm>
          <a:prstGeom prst="rect">
            <a:avLst/>
          </a:prstGeom>
          <a:ln>
            <a:noFill/>
          </a:ln>
        </p:spPr>
      </p:pic>
      <p:sp>
        <p:nvSpPr>
          <p:cNvPr id="158" name="TextShape 3"/>
          <p:cNvSpPr txBox="1"/>
          <p:nvPr/>
        </p:nvSpPr>
        <p:spPr>
          <a:xfrm>
            <a:off x="6172200" y="1681200"/>
            <a:ext cx="5182920" cy="823680"/>
          </a:xfrm>
          <a:prstGeom prst="rect">
            <a:avLst/>
          </a:prstGeom>
          <a:noFill/>
          <a:ln>
            <a:noFill/>
          </a:ln>
        </p:spPr>
        <p:txBody>
          <a:bodyPr anchor="b">
            <a:noAutofit/>
          </a:bodyPr>
          <a:p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59" name="TextShape 4"/>
          <p:cNvSpPr txBox="1"/>
          <p:nvPr/>
        </p:nvSpPr>
        <p:spPr>
          <a:xfrm>
            <a:off x="6172200" y="2505240"/>
            <a:ext cx="5182920" cy="3684240"/>
          </a:xfrm>
          <a:prstGeom prst="rect">
            <a:avLst/>
          </a:prstGeom>
          <a:noFill/>
          <a:ln>
            <a:noFill/>
          </a:ln>
        </p:spPr>
        <p:txBody>
          <a:bodyPr>
            <a:noAutofit/>
          </a:bodyPr>
          <a:p>
            <a:pPr marL="228600" indent="-22824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Jednom entitetu iz A odgovara 0 ili 1 entiteta iz B i jednom entitetu iz B odgovara 0 ili 1 entiteta iz A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TextShape 1"/>
          <p:cNvSpPr txBox="1"/>
          <p:nvPr/>
        </p:nvSpPr>
        <p:spPr>
          <a:xfrm>
            <a:off x="839880" y="365040"/>
            <a:ext cx="10515240" cy="1325160"/>
          </a:xfrm>
          <a:prstGeom prst="rect">
            <a:avLst/>
          </a:prstGeom>
          <a:noFill/>
          <a:ln>
            <a:noFill/>
          </a:ln>
        </p:spPr>
        <p:txBody>
          <a:bodyPr anchor="ctr">
            <a:noAutofit/>
          </a:bodyPr>
          <a:p>
            <a:pPr>
              <a:lnSpc>
                <a:spcPct val="90000"/>
              </a:lnSpc>
            </a:pPr>
            <a:r>
              <a:rPr b="0" lang="pl-PL" sz="4400" spc="-1" strike="noStrike">
                <a:solidFill>
                  <a:srgbClr val="000000"/>
                </a:solidFill>
                <a:latin typeface="Calibri Light"/>
              </a:rPr>
              <a:t>Veza One-to-Many (jedan u više)</a:t>
            </a:r>
            <a:endParaRPr b="0" lang="en-US" sz="4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61" name="TextShape 2"/>
          <p:cNvSpPr txBox="1"/>
          <p:nvPr/>
        </p:nvSpPr>
        <p:spPr>
          <a:xfrm>
            <a:off x="839880" y="1681200"/>
            <a:ext cx="5157360" cy="823680"/>
          </a:xfrm>
          <a:prstGeom prst="rect">
            <a:avLst/>
          </a:prstGeom>
          <a:noFill/>
          <a:ln>
            <a:noFill/>
          </a:ln>
        </p:spPr>
        <p:txBody>
          <a:bodyPr anchor="b">
            <a:noAutofit/>
          </a:bodyPr>
          <a:p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162" name="Content Placeholder 6" descr=""/>
          <p:cNvPicPr/>
          <p:nvPr/>
        </p:nvPicPr>
        <p:blipFill>
          <a:blip r:embed="rId1"/>
          <a:srcRect l="7943" t="0" r="0" b="0"/>
          <a:stretch/>
        </p:blipFill>
        <p:spPr>
          <a:xfrm>
            <a:off x="1134360" y="2966400"/>
            <a:ext cx="4568040" cy="2761920"/>
          </a:xfrm>
          <a:prstGeom prst="rect">
            <a:avLst/>
          </a:prstGeom>
          <a:ln>
            <a:noFill/>
          </a:ln>
        </p:spPr>
      </p:pic>
      <p:sp>
        <p:nvSpPr>
          <p:cNvPr id="163" name="TextShape 3"/>
          <p:cNvSpPr txBox="1"/>
          <p:nvPr/>
        </p:nvSpPr>
        <p:spPr>
          <a:xfrm>
            <a:off x="6172200" y="1681200"/>
            <a:ext cx="5182920" cy="823680"/>
          </a:xfrm>
          <a:prstGeom prst="rect">
            <a:avLst/>
          </a:prstGeom>
          <a:noFill/>
          <a:ln>
            <a:noFill/>
          </a:ln>
        </p:spPr>
        <p:txBody>
          <a:bodyPr anchor="b">
            <a:noAutofit/>
          </a:bodyPr>
          <a:p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64" name="TextShape 4"/>
          <p:cNvSpPr txBox="1"/>
          <p:nvPr/>
        </p:nvSpPr>
        <p:spPr>
          <a:xfrm>
            <a:off x="6172200" y="2505240"/>
            <a:ext cx="5182920" cy="3684240"/>
          </a:xfrm>
          <a:prstGeom prst="rect">
            <a:avLst/>
          </a:prstGeom>
          <a:noFill/>
          <a:ln>
            <a:noFill/>
          </a:ln>
        </p:spPr>
        <p:txBody>
          <a:bodyPr>
            <a:noAutofit/>
          </a:bodyPr>
          <a:p>
            <a:pPr marL="228600" indent="-22824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Jednom entitetu iz A odgovara 0 ili više entiteta iz B i jednom entitetu iz B odgovara 0 ili 1 entiteta iz A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TextShape 1"/>
          <p:cNvSpPr txBox="1"/>
          <p:nvPr/>
        </p:nvSpPr>
        <p:spPr>
          <a:xfrm>
            <a:off x="839880" y="365040"/>
            <a:ext cx="10515240" cy="1325160"/>
          </a:xfrm>
          <a:prstGeom prst="rect">
            <a:avLst/>
          </a:prstGeom>
          <a:noFill/>
          <a:ln>
            <a:noFill/>
          </a:ln>
        </p:spPr>
        <p:txBody>
          <a:bodyPr anchor="ctr">
            <a:noAutofit/>
          </a:bodyPr>
          <a:p>
            <a:pPr>
              <a:lnSpc>
                <a:spcPct val="90000"/>
              </a:lnSpc>
            </a:pPr>
            <a:r>
              <a:rPr b="0" lang="pl-PL" sz="4400" spc="-1" strike="noStrike">
                <a:solidFill>
                  <a:srgbClr val="000000"/>
                </a:solidFill>
                <a:latin typeface="Calibri Light"/>
              </a:rPr>
              <a:t>Veza Many-to-One (više u jedan)</a:t>
            </a:r>
            <a:endParaRPr b="0" lang="en-US" sz="4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66" name="TextShape 2"/>
          <p:cNvSpPr txBox="1"/>
          <p:nvPr/>
        </p:nvSpPr>
        <p:spPr>
          <a:xfrm>
            <a:off x="839880" y="1681200"/>
            <a:ext cx="5157360" cy="823680"/>
          </a:xfrm>
          <a:prstGeom prst="rect">
            <a:avLst/>
          </a:prstGeom>
          <a:noFill/>
          <a:ln>
            <a:noFill/>
          </a:ln>
        </p:spPr>
        <p:txBody>
          <a:bodyPr anchor="b">
            <a:noAutofit/>
          </a:bodyPr>
          <a:p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167" name="Content Placeholder 6" descr=""/>
          <p:cNvPicPr/>
          <p:nvPr/>
        </p:nvPicPr>
        <p:blipFill>
          <a:blip r:embed="rId1"/>
          <a:stretch/>
        </p:blipFill>
        <p:spPr>
          <a:xfrm>
            <a:off x="861120" y="2937600"/>
            <a:ext cx="5114520" cy="2819160"/>
          </a:xfrm>
          <a:prstGeom prst="rect">
            <a:avLst/>
          </a:prstGeom>
          <a:ln>
            <a:noFill/>
          </a:ln>
        </p:spPr>
      </p:pic>
      <p:sp>
        <p:nvSpPr>
          <p:cNvPr id="168" name="TextShape 3"/>
          <p:cNvSpPr txBox="1"/>
          <p:nvPr/>
        </p:nvSpPr>
        <p:spPr>
          <a:xfrm>
            <a:off x="6172200" y="1681200"/>
            <a:ext cx="5182920" cy="823680"/>
          </a:xfrm>
          <a:prstGeom prst="rect">
            <a:avLst/>
          </a:prstGeom>
          <a:noFill/>
          <a:ln>
            <a:noFill/>
          </a:ln>
        </p:spPr>
        <p:txBody>
          <a:bodyPr anchor="b">
            <a:noAutofit/>
          </a:bodyPr>
          <a:p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69" name="TextShape 4"/>
          <p:cNvSpPr txBox="1"/>
          <p:nvPr/>
        </p:nvSpPr>
        <p:spPr>
          <a:xfrm>
            <a:off x="6172200" y="2505240"/>
            <a:ext cx="5182920" cy="3684240"/>
          </a:xfrm>
          <a:prstGeom prst="rect">
            <a:avLst/>
          </a:prstGeom>
          <a:noFill/>
          <a:ln>
            <a:noFill/>
          </a:ln>
        </p:spPr>
        <p:txBody>
          <a:bodyPr>
            <a:noAutofit/>
          </a:bodyPr>
          <a:p>
            <a:pPr marL="228600" indent="-22824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Jednom entitetu iz A odgovara 0 ili 1 entiteta iz B i jednom entitetu iz B odgovara 0 ili više entiteta iz A 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TextShape 1"/>
          <p:cNvSpPr txBox="1"/>
          <p:nvPr/>
        </p:nvSpPr>
        <p:spPr>
          <a:xfrm>
            <a:off x="839880" y="365040"/>
            <a:ext cx="10515240" cy="1325160"/>
          </a:xfrm>
          <a:prstGeom prst="rect">
            <a:avLst/>
          </a:prstGeom>
          <a:noFill/>
          <a:ln>
            <a:noFill/>
          </a:ln>
        </p:spPr>
        <p:txBody>
          <a:bodyPr anchor="ctr">
            <a:noAutofit/>
          </a:bodyPr>
          <a:p>
            <a:pPr>
              <a:lnSpc>
                <a:spcPct val="90000"/>
              </a:lnSpc>
            </a:pPr>
            <a:r>
              <a:rPr b="0" lang="en-US" sz="4400" spc="-1" strike="noStrike">
                <a:solidFill>
                  <a:srgbClr val="000000"/>
                </a:solidFill>
                <a:latin typeface="Calibri Light"/>
              </a:rPr>
              <a:t>Veza Many-to-Many (više u više)</a:t>
            </a:r>
            <a:endParaRPr b="0" lang="en-US" sz="4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71" name="TextShape 2"/>
          <p:cNvSpPr txBox="1"/>
          <p:nvPr/>
        </p:nvSpPr>
        <p:spPr>
          <a:xfrm>
            <a:off x="839880" y="1681200"/>
            <a:ext cx="5157360" cy="823680"/>
          </a:xfrm>
          <a:prstGeom prst="rect">
            <a:avLst/>
          </a:prstGeom>
          <a:noFill/>
          <a:ln>
            <a:noFill/>
          </a:ln>
        </p:spPr>
        <p:txBody>
          <a:bodyPr anchor="b">
            <a:noAutofit/>
          </a:bodyPr>
          <a:p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172" name="Content Placeholder 6" descr=""/>
          <p:cNvPicPr/>
          <p:nvPr/>
        </p:nvPicPr>
        <p:blipFill>
          <a:blip r:embed="rId1"/>
          <a:stretch/>
        </p:blipFill>
        <p:spPr>
          <a:xfrm>
            <a:off x="839880" y="3020040"/>
            <a:ext cx="5157360" cy="2654280"/>
          </a:xfrm>
          <a:prstGeom prst="rect">
            <a:avLst/>
          </a:prstGeom>
          <a:ln>
            <a:noFill/>
          </a:ln>
        </p:spPr>
      </p:pic>
      <p:sp>
        <p:nvSpPr>
          <p:cNvPr id="173" name="TextShape 3"/>
          <p:cNvSpPr txBox="1"/>
          <p:nvPr/>
        </p:nvSpPr>
        <p:spPr>
          <a:xfrm>
            <a:off x="6172200" y="1681200"/>
            <a:ext cx="5182920" cy="823680"/>
          </a:xfrm>
          <a:prstGeom prst="rect">
            <a:avLst/>
          </a:prstGeom>
          <a:noFill/>
          <a:ln>
            <a:noFill/>
          </a:ln>
        </p:spPr>
        <p:txBody>
          <a:bodyPr anchor="b">
            <a:noAutofit/>
          </a:bodyPr>
          <a:p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74" name="TextShape 4"/>
          <p:cNvSpPr txBox="1"/>
          <p:nvPr/>
        </p:nvSpPr>
        <p:spPr>
          <a:xfrm>
            <a:off x="6172200" y="2505240"/>
            <a:ext cx="5182920" cy="3684240"/>
          </a:xfrm>
          <a:prstGeom prst="rect">
            <a:avLst/>
          </a:prstGeom>
          <a:noFill/>
          <a:ln>
            <a:noFill/>
          </a:ln>
        </p:spPr>
        <p:txBody>
          <a:bodyPr>
            <a:noAutofit/>
          </a:bodyPr>
          <a:p>
            <a:pPr marL="228600" indent="-22824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Jednom entitetu iz A odgovara 0 ili više entiteta iz B i jednom entitetu iz B odgovara 0 ili više entiteta iz A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TextShape 1"/>
          <p:cNvSpPr txBox="1"/>
          <p:nvPr/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>
            <a:noFill/>
          </a:ln>
        </p:spPr>
        <p:txBody>
          <a:bodyPr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176" name="Content Placeholder 8" descr=""/>
          <p:cNvPicPr/>
          <p:nvPr/>
        </p:nvPicPr>
        <p:blipFill>
          <a:blip r:embed="rId1"/>
          <a:stretch/>
        </p:blipFill>
        <p:spPr>
          <a:xfrm>
            <a:off x="1791360" y="587520"/>
            <a:ext cx="8608320" cy="568296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TextShape 1"/>
          <p:cNvSpPr txBox="1"/>
          <p:nvPr/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>
            <a:noFill/>
          </a:ln>
        </p:spPr>
        <p:txBody>
          <a:bodyPr anchor="ctr">
            <a:noAutofit/>
          </a:bodyPr>
          <a:p>
            <a:pPr>
              <a:lnSpc>
                <a:spcPct val="90000"/>
              </a:lnSpc>
            </a:pPr>
            <a:r>
              <a:rPr b="0" lang="en-US" sz="4400" spc="-1" strike="noStrike">
                <a:solidFill>
                  <a:srgbClr val="000000"/>
                </a:solidFill>
                <a:latin typeface="Calibri Light"/>
              </a:rPr>
              <a:t>Baza podataka (database)</a:t>
            </a:r>
            <a:endParaRPr b="0" lang="en-US" sz="4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9" name="TextShape 2"/>
          <p:cNvSpPr txBox="1"/>
          <p:nvPr/>
        </p:nvSpPr>
        <p:spPr>
          <a:xfrm>
            <a:off x="838080" y="1825560"/>
            <a:ext cx="10515240" cy="4350960"/>
          </a:xfrm>
          <a:prstGeom prst="rect">
            <a:avLst/>
          </a:prstGeom>
          <a:noFill/>
          <a:ln>
            <a:noFill/>
          </a:ln>
        </p:spPr>
        <p:txBody>
          <a:bodyPr>
            <a:noAutofit/>
          </a:bodyPr>
          <a:p>
            <a:pPr marL="228600" indent="-22824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kolekcija logički povezanih podataka, uključujući i podatke o tim podacima, koja je dizajnirana da zadovolji informacione potrebe neke organizacije.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  <a:p>
            <a:pPr marL="228600" indent="-22824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posljedica velikih problema koji su postojali u tradicionalnom pristupu razvoju softverskih sistema za čuvanje podataka i njihovu obradu.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  <a:p>
            <a:pPr marL="228600" indent="-22824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Tradicionalni pristup se zasnivao na tome da se napravi jedan ili više fajlova koji služe za čuvanje podataka a zatim pišu aplikacije koje rade sa tim fajlovima.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TextShape 1"/>
          <p:cNvSpPr txBox="1"/>
          <p:nvPr/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>
            <a:noFill/>
          </a:ln>
        </p:spPr>
        <p:txBody>
          <a:bodyPr anchor="ctr">
            <a:noAutofit/>
          </a:bodyPr>
          <a:p>
            <a:pPr>
              <a:lnSpc>
                <a:spcPct val="90000"/>
              </a:lnSpc>
            </a:pPr>
            <a:r>
              <a:rPr b="0" lang="en-US" sz="4400" spc="-1" strike="noStrike">
                <a:solidFill>
                  <a:srgbClr val="000000"/>
                </a:solidFill>
                <a:latin typeface="Calibri Light"/>
              </a:rPr>
              <a:t>Nedostaci tradicionalnog pristupa</a:t>
            </a:r>
            <a:endParaRPr b="0" lang="en-US" sz="4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31" name="TextShape 2"/>
          <p:cNvSpPr txBox="1"/>
          <p:nvPr/>
        </p:nvSpPr>
        <p:spPr>
          <a:xfrm>
            <a:off x="838080" y="1825560"/>
            <a:ext cx="10515240" cy="4350960"/>
          </a:xfrm>
          <a:prstGeom prst="rect">
            <a:avLst/>
          </a:prstGeom>
          <a:noFill/>
          <a:ln>
            <a:noFill/>
          </a:ln>
        </p:spPr>
        <p:txBody>
          <a:bodyPr>
            <a:noAutofit/>
          </a:bodyPr>
          <a:p>
            <a:pPr marL="228600" indent="-22824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pl-PL" sz="2800" spc="-1" strike="noStrike">
                <a:solidFill>
                  <a:srgbClr val="000000"/>
                </a:solidFill>
                <a:latin typeface="Calibri"/>
              </a:rPr>
              <a:t>Definicija podataka se nalazi u samim programima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  <a:p>
            <a:pPr marL="228600" indent="-22824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Podaci nemaju jasnu strukturu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  <a:p>
            <a:pPr marL="228600" indent="-22824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Ne postoji nikakva kontrola nad pristupom i manipulacijom podacima, izuzev one koja se nalazi u samim programima.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TextShape 1"/>
          <p:cNvSpPr txBox="1"/>
          <p:nvPr/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>
            <a:noFill/>
          </a:ln>
        </p:spPr>
        <p:txBody>
          <a:bodyPr anchor="ctr">
            <a:noAutofit/>
          </a:bodyPr>
          <a:p>
            <a:pPr>
              <a:lnSpc>
                <a:spcPct val="90000"/>
              </a:lnSpc>
            </a:pPr>
            <a:r>
              <a:rPr b="0" lang="en-US" sz="4400" spc="-1" strike="noStrike">
                <a:solidFill>
                  <a:srgbClr val="000000"/>
                </a:solidFill>
                <a:latin typeface="Calibri Light"/>
              </a:rPr>
              <a:t>Nedostaci tradicionalnog pristupa</a:t>
            </a:r>
            <a:endParaRPr b="0" lang="en-US" sz="4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33" name="TextShape 2"/>
          <p:cNvSpPr txBox="1"/>
          <p:nvPr/>
        </p:nvSpPr>
        <p:spPr>
          <a:xfrm>
            <a:off x="838080" y="1825560"/>
            <a:ext cx="10515240" cy="4350960"/>
          </a:xfrm>
          <a:prstGeom prst="rect">
            <a:avLst/>
          </a:prstGeom>
          <a:noFill/>
          <a:ln>
            <a:noFill/>
          </a:ln>
        </p:spPr>
        <p:txBody>
          <a:bodyPr>
            <a:noAutofit/>
          </a:bodyPr>
          <a:p>
            <a:pPr marL="228600" indent="-22824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Ponavljanje i nekonzistentnost podataka. 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  <a:p>
            <a:pPr marL="228600" indent="-22824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Teško će u pristupu podacima. 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  <a:p>
            <a:pPr marL="228600" indent="-22824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Izolacija podataka. 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  <a:p>
            <a:pPr marL="228600" indent="-22824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Slaba mogućnost oporavka od kvara. 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  <a:p>
            <a:pPr marL="228600" indent="-22824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Problemi pri višekorisničkom radu.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  <a:p>
            <a:pPr marL="228600" indent="-22824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Loša bezbjednost od neovlašćenog pristupa. 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  <a:p>
            <a:pPr marL="228600" indent="-22824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Teško je održavati integritet podataka.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TextShape 1"/>
          <p:cNvSpPr txBox="1"/>
          <p:nvPr/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>
            <a:noFill/>
          </a:ln>
        </p:spPr>
        <p:txBody>
          <a:bodyPr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35" name="TextShape 2"/>
          <p:cNvSpPr txBox="1"/>
          <p:nvPr/>
        </p:nvSpPr>
        <p:spPr>
          <a:xfrm>
            <a:off x="838080" y="1825560"/>
            <a:ext cx="10515240" cy="4350960"/>
          </a:xfrm>
          <a:prstGeom prst="rect">
            <a:avLst/>
          </a:prstGeom>
          <a:noFill/>
          <a:ln>
            <a:noFill/>
          </a:ln>
        </p:spPr>
        <p:txBody>
          <a:bodyPr>
            <a:noAutofit/>
          </a:bodyPr>
          <a:p>
            <a:pPr marL="228600" indent="-22824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Došlo se dozaključka da se podaci moraju razdvojiti od programa koji rade sa njima, da im se mora obezbijediti jasna struktura koja se može dopunjavati, sa minimalnim mogućim ponavljanjem podataka. 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  <a:p>
            <a:pPr marL="228600" indent="-22824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Tako</a:t>
            </a:r>
            <a:r>
              <a:rPr b="0" lang="sr-Latn-ME" sz="2800" spc="-1" strike="noStrike">
                <a:solidFill>
                  <a:srgbClr val="000000"/>
                </a:solidFill>
                <a:latin typeface="Calibri"/>
              </a:rPr>
              <a:t>đ</a:t>
            </a: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e, postalo je jasno da mora postojati uniforman na čin pristupa tim podacima, koji ne će izazivati probleme u radu i koji će čuvati konzistentnost podataka.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TextShape 1"/>
          <p:cNvSpPr txBox="1"/>
          <p:nvPr/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>
            <a:noFill/>
          </a:ln>
        </p:spPr>
        <p:txBody>
          <a:bodyPr anchor="ctr">
            <a:noAutofit/>
          </a:bodyPr>
          <a:p>
            <a:pPr>
              <a:lnSpc>
                <a:spcPct val="90000"/>
              </a:lnSpc>
            </a:pPr>
            <a:r>
              <a:rPr b="0" lang="en-US" sz="4400" spc="-1" strike="noStrike">
                <a:solidFill>
                  <a:srgbClr val="000000"/>
                </a:solidFill>
                <a:latin typeface="Calibri Light"/>
              </a:rPr>
              <a:t>DBMS</a:t>
            </a:r>
            <a:endParaRPr b="0" lang="en-US" sz="4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37" name="TextShape 2"/>
          <p:cNvSpPr txBox="1"/>
          <p:nvPr/>
        </p:nvSpPr>
        <p:spPr>
          <a:xfrm>
            <a:off x="838080" y="1825560"/>
            <a:ext cx="10515240" cy="4350960"/>
          </a:xfrm>
          <a:prstGeom prst="rect">
            <a:avLst/>
          </a:prstGeom>
          <a:noFill/>
          <a:ln>
            <a:noFill/>
          </a:ln>
        </p:spPr>
        <p:txBody>
          <a:bodyPr>
            <a:noAutofit/>
          </a:bodyPr>
          <a:p>
            <a:pPr marL="228600" indent="-22824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Za efikasno ispunjenje ovih zadataka, kao i mnogih drugih, mora se koristiti poseban softverski sistem. Takav skup programa je SISTEM ZA UPRAVLJANJE BAZAMA PODATAKA (DBMS).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TextShape 1"/>
          <p:cNvSpPr txBox="1"/>
          <p:nvPr/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>
            <a:noFill/>
          </a:ln>
        </p:spPr>
        <p:txBody>
          <a:bodyPr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39" name="TextShape 2"/>
          <p:cNvSpPr txBox="1"/>
          <p:nvPr/>
        </p:nvSpPr>
        <p:spPr>
          <a:xfrm>
            <a:off x="838080" y="1825560"/>
            <a:ext cx="10515240" cy="4350960"/>
          </a:xfrm>
          <a:prstGeom prst="rect">
            <a:avLst/>
          </a:prstGeom>
          <a:noFill/>
          <a:ln>
            <a:noFill/>
          </a:ln>
        </p:spPr>
        <p:txBody>
          <a:bodyPr>
            <a:noAutofit/>
          </a:bodyPr>
          <a:p>
            <a:pPr marL="228600" indent="-22824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sr-Latn-ME" sz="2800" spc="-1" strike="noStrike">
                <a:solidFill>
                  <a:srgbClr val="000000"/>
                </a:solidFill>
                <a:latin typeface="Calibri"/>
              </a:rPr>
              <a:t>Korištenjem baza </a:t>
            </a:r>
            <a:r>
              <a:rPr b="0" lang="sr-Latn-ME" sz="2800" spc="-1" strike="noStrike">
                <a:solidFill>
                  <a:srgbClr val="000000"/>
                </a:solidFill>
                <a:latin typeface="Calibri"/>
              </a:rPr>
              <a:t>podataka podižemo novo </a:t>
            </a:r>
            <a:r>
              <a:rPr b="0" lang="sr-Latn-ME" sz="2800" spc="-1" strike="noStrike">
                <a:solidFill>
                  <a:srgbClr val="000000"/>
                </a:solidFill>
                <a:latin typeface="Calibri"/>
              </a:rPr>
              <a:t>apstrakcije. Više nije </a:t>
            </a:r>
            <a:r>
              <a:rPr b="0" lang="sr-Latn-ME" sz="2800" spc="-1" strike="noStrike">
                <a:solidFill>
                  <a:srgbClr val="000000"/>
                </a:solidFill>
                <a:latin typeface="Calibri"/>
              </a:rPr>
              <a:t>potrebno da brinemo o </a:t>
            </a:r>
            <a:r>
              <a:rPr b="0" lang="sr-Latn-ME" sz="2800" spc="-1" strike="noStrike">
                <a:solidFill>
                  <a:srgbClr val="000000"/>
                </a:solidFill>
                <a:latin typeface="Calibri"/>
              </a:rPr>
              <a:t>fizičkom smještanju </a:t>
            </a:r>
            <a:r>
              <a:rPr b="0" lang="sr-Latn-ME" sz="2800" spc="-1" strike="noStrike">
                <a:solidFill>
                  <a:srgbClr val="000000"/>
                </a:solidFill>
                <a:latin typeface="Calibri"/>
              </a:rPr>
              <a:t>podataka. 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  <a:p>
            <a:pPr marL="228600" indent="-22824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sr-Latn-ME" sz="2800" spc="-1" strike="noStrike">
                <a:solidFill>
                  <a:srgbClr val="000000"/>
                </a:solidFill>
                <a:latin typeface="Calibri"/>
              </a:rPr>
              <a:t>Radimo na nivou koji je </a:t>
            </a:r>
            <a:r>
              <a:rPr b="0" lang="sr-Latn-ME" sz="2800" spc="-1" strike="noStrike">
                <a:solidFill>
                  <a:srgbClr val="000000"/>
                </a:solidFill>
                <a:latin typeface="Calibri"/>
              </a:rPr>
              <a:t>bliži realnom problemu koji </a:t>
            </a:r>
            <a:r>
              <a:rPr b="0" lang="sr-Latn-ME" sz="2800" spc="-1" strike="noStrike">
                <a:solidFill>
                  <a:srgbClr val="000000"/>
                </a:solidFill>
                <a:latin typeface="Calibri"/>
              </a:rPr>
              <a:t>rješavamo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TextShape 1"/>
          <p:cNvSpPr txBox="1"/>
          <p:nvPr/>
        </p:nvSpPr>
        <p:spPr>
          <a:xfrm>
            <a:off x="839880" y="365040"/>
            <a:ext cx="10515240" cy="1325160"/>
          </a:xfrm>
          <a:prstGeom prst="rect">
            <a:avLst/>
          </a:prstGeom>
          <a:noFill/>
          <a:ln>
            <a:noFill/>
          </a:ln>
        </p:spPr>
        <p:txBody>
          <a:bodyPr anchor="ctr">
            <a:noAutofit/>
          </a:bodyPr>
          <a:p>
            <a:pPr>
              <a:lnSpc>
                <a:spcPct val="90000"/>
              </a:lnSpc>
            </a:pPr>
            <a:r>
              <a:rPr b="0" lang="sr-Latn-ME" sz="4400" spc="-1" strike="noStrike">
                <a:solidFill>
                  <a:srgbClr val="000000"/>
                </a:solidFill>
                <a:latin typeface="Calibri Light"/>
              </a:rPr>
              <a:t>Relacione Baze podataka</a:t>
            </a:r>
            <a:r>
              <a:rPr b="0" lang="sr-Latn-ME" sz="4400" spc="-1" strike="noStrike">
                <a:solidFill>
                  <a:srgbClr val="000000"/>
                </a:solidFill>
                <a:latin typeface="Calibri Light"/>
              </a:rPr>
              <a:t>	</a:t>
            </a:r>
            <a:endParaRPr b="0" lang="en-US" sz="4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41" name="TextShape 2"/>
          <p:cNvSpPr txBox="1"/>
          <p:nvPr/>
        </p:nvSpPr>
        <p:spPr>
          <a:xfrm>
            <a:off x="839880" y="1681200"/>
            <a:ext cx="5157360" cy="823680"/>
          </a:xfrm>
          <a:prstGeom prst="rect">
            <a:avLst/>
          </a:prstGeom>
          <a:noFill/>
          <a:ln>
            <a:noFill/>
          </a:ln>
        </p:spPr>
        <p:txBody>
          <a:bodyPr anchor="b">
            <a:noAutofit/>
          </a:bodyPr>
          <a:p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42" name="TextShape 3"/>
          <p:cNvSpPr txBox="1"/>
          <p:nvPr/>
        </p:nvSpPr>
        <p:spPr>
          <a:xfrm>
            <a:off x="839880" y="2505240"/>
            <a:ext cx="5157360" cy="3684240"/>
          </a:xfrm>
          <a:prstGeom prst="rect">
            <a:avLst/>
          </a:prstGeom>
          <a:noFill/>
          <a:ln>
            <a:noFill/>
          </a:ln>
        </p:spPr>
        <p:txBody>
          <a:bodyPr>
            <a:noAutofit/>
          </a:bodyPr>
          <a:p>
            <a:pPr marL="228600" indent="-22824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sr-Latn-ME" sz="2800" spc="-1" strike="noStrike">
                <a:solidFill>
                  <a:srgbClr val="000000"/>
                </a:solidFill>
                <a:latin typeface="Calibri"/>
              </a:rPr>
              <a:t>Podaci smješteni u tabele koje su međusobno povezane preko zajedničkih polja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43" name="TextShape 4"/>
          <p:cNvSpPr txBox="1"/>
          <p:nvPr/>
        </p:nvSpPr>
        <p:spPr>
          <a:xfrm>
            <a:off x="6172200" y="1681200"/>
            <a:ext cx="5182920" cy="823680"/>
          </a:xfrm>
          <a:prstGeom prst="rect">
            <a:avLst/>
          </a:prstGeom>
          <a:noFill/>
          <a:ln>
            <a:noFill/>
          </a:ln>
        </p:spPr>
        <p:txBody>
          <a:bodyPr anchor="b">
            <a:noAutofit/>
          </a:bodyPr>
          <a:p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144" name="Content Placeholder 6" descr=""/>
          <p:cNvPicPr/>
          <p:nvPr/>
        </p:nvPicPr>
        <p:blipFill>
          <a:blip r:embed="rId1"/>
          <a:stretch/>
        </p:blipFill>
        <p:spPr>
          <a:xfrm>
            <a:off x="6172200" y="1690560"/>
            <a:ext cx="5182920" cy="455760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TextShape 1"/>
          <p:cNvSpPr txBox="1"/>
          <p:nvPr/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>
            <a:noFill/>
          </a:ln>
        </p:spPr>
        <p:txBody>
          <a:bodyPr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46" name="TextShape 2"/>
          <p:cNvSpPr txBox="1"/>
          <p:nvPr/>
        </p:nvSpPr>
        <p:spPr>
          <a:xfrm>
            <a:off x="838080" y="1825560"/>
            <a:ext cx="10515240" cy="4350960"/>
          </a:xfrm>
          <a:prstGeom prst="rect">
            <a:avLst/>
          </a:prstGeom>
          <a:noFill/>
          <a:ln>
            <a:noFill/>
          </a:ln>
        </p:spPr>
        <p:txBody>
          <a:bodyPr>
            <a:noAutofit/>
          </a:bodyPr>
          <a:p>
            <a:pPr marL="228600" indent="-22824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sr-Latn-ME" sz="2800" spc="-1" strike="noStrike">
                <a:solidFill>
                  <a:srgbClr val="000000"/>
                </a:solidFill>
                <a:latin typeface="Calibri"/>
              </a:rPr>
              <a:t>Tabele se sastoje od redova i kolona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  <a:p>
            <a:pPr marL="228600" indent="-22824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sr-Latn-ME" sz="2800" spc="-1" strike="noStrike">
                <a:solidFill>
                  <a:srgbClr val="000000"/>
                </a:solidFill>
                <a:latin typeface="Calibri"/>
                <a:ea typeface="Noto Sans CJK SC"/>
              </a:rPr>
              <a:t>Svaki red </a:t>
            </a:r>
            <a:r>
              <a:rPr b="0" lang="sr-Latn-ME" sz="2800" spc="-1" strike="noStrike">
                <a:solidFill>
                  <a:srgbClr val="000000"/>
                </a:solidFill>
                <a:latin typeface="Calibri"/>
              </a:rPr>
              <a:t>(rekord/torka) sadrži podatke o jednom </a:t>
            </a:r>
            <a:r>
              <a:rPr b="0" i="1" lang="sr-Latn-ME" sz="2800" spc="-1" strike="noStrike">
                <a:solidFill>
                  <a:srgbClr val="000000"/>
                </a:solidFill>
                <a:latin typeface="Calibri"/>
              </a:rPr>
              <a:t>entitetu. </a:t>
            </a:r>
            <a:r>
              <a:rPr b="0" lang="sr-Latn-ME" sz="2800" spc="-1" strike="noStrike">
                <a:solidFill>
                  <a:srgbClr val="000000"/>
                </a:solidFill>
                <a:latin typeface="Calibri"/>
              </a:rPr>
              <a:t>Svaki rekord mora da bude jedinstvan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  <a:p>
            <a:pPr marL="228600" indent="-22824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sr-Latn-ME" sz="2800" spc="-1" strike="noStrike">
                <a:solidFill>
                  <a:srgbClr val="000000"/>
                </a:solidFill>
                <a:latin typeface="Calibri"/>
              </a:rPr>
              <a:t>Kolone(atributi) sadrže jedan komad informacije o rekordu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90000"/>
              </a:lnSpc>
              <a:spcBef>
                <a:spcPts val="1001"/>
              </a:spcBef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</TotalTime>
  <Application>LibreOffice/6.4.4.2$Linux_X86_64 LibreOffice_project/40$Build-2</Application>
  <Words>3095</Words>
  <Paragraphs>79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2020-12-15T12:27:00Z</dcterms:created>
  <dc:creator>Velibor</dc:creator>
  <dc:description/>
  <dc:language>en-US</dc:language>
  <cp:lastModifiedBy/>
  <dcterms:modified xsi:type="dcterms:W3CDTF">2021-01-03T10:26:18Z</dcterms:modified>
  <cp:revision>15</cp:revision>
  <dc:subject/>
  <dc:title>MS Access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14.0000</vt:lpwstr>
  </property>
  <property fmtid="{D5CDD505-2E9C-101B-9397-08002B2CF9AE}" pid="3" name="HiddenSlides">
    <vt:i4>0</vt:i4>
  </property>
  <property fmtid="{D5CDD505-2E9C-101B-9397-08002B2CF9AE}" pid="4" name="HyperlinksChanged">
    <vt:bool>0</vt:bool>
  </property>
  <property fmtid="{D5CDD505-2E9C-101B-9397-08002B2CF9AE}" pid="5" name="KSOProductBuildVer">
    <vt:lpwstr>1033-11.2.0.9747</vt:lpwstr>
  </property>
  <property fmtid="{D5CDD505-2E9C-101B-9397-08002B2CF9AE}" pid="6" name="LinksUpToDate">
    <vt:bool>0</vt:bool>
  </property>
  <property fmtid="{D5CDD505-2E9C-101B-9397-08002B2CF9AE}" pid="7" name="MMClips">
    <vt:i4>0</vt:i4>
  </property>
  <property fmtid="{D5CDD505-2E9C-101B-9397-08002B2CF9AE}" pid="8" name="Notes">
    <vt:i4>0</vt:i4>
  </property>
  <property fmtid="{D5CDD505-2E9C-101B-9397-08002B2CF9AE}" pid="9" name="PresentationFormat">
    <vt:lpwstr>Widescreen</vt:lpwstr>
  </property>
  <property fmtid="{D5CDD505-2E9C-101B-9397-08002B2CF9AE}" pid="10" name="ScaleCrop">
    <vt:bool>0</vt:bool>
  </property>
  <property fmtid="{D5CDD505-2E9C-101B-9397-08002B2CF9AE}" pid="11" name="ShareDoc">
    <vt:bool>0</vt:bool>
  </property>
  <property fmtid="{D5CDD505-2E9C-101B-9397-08002B2CF9AE}" pid="12" name="Slides">
    <vt:i4>18</vt:i4>
  </property>
</Properties>
</file>