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67" r:id="rId5"/>
    <p:sldId id="257" r:id="rId6"/>
    <p:sldId id="258" r:id="rId7"/>
    <p:sldId id="259" r:id="rId8"/>
    <p:sldId id="260" r:id="rId9"/>
    <p:sldId id="263" r:id="rId10"/>
    <p:sldId id="262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691AD4-A668-4B45-A251-348EDA50CB99}" type="datetimeFigureOut">
              <a:rPr lang="en-US" smtClean="0"/>
              <a:pPr/>
              <a:t>11/19/2017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BE4E3F-D65B-434A-A9BF-2BEFDCA139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691AD4-A668-4B45-A251-348EDA50CB99}" type="datetimeFigureOut">
              <a:rPr lang="en-US" smtClean="0"/>
              <a:pPr/>
              <a:t>11/19/2017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BE4E3F-D65B-434A-A9BF-2BEFDCA139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691AD4-A668-4B45-A251-348EDA50CB99}" type="datetimeFigureOut">
              <a:rPr lang="en-US" smtClean="0"/>
              <a:pPr/>
              <a:t>11/19/2017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BE4E3F-D65B-434A-A9BF-2BEFDCA139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691AD4-A668-4B45-A251-348EDA50CB99}" type="datetimeFigureOut">
              <a:rPr lang="en-US" smtClean="0"/>
              <a:pPr/>
              <a:t>11/19/2017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BE4E3F-D65B-434A-A9BF-2BEFDCA139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691AD4-A668-4B45-A251-348EDA50CB99}" type="datetimeFigureOut">
              <a:rPr lang="en-US" smtClean="0"/>
              <a:pPr/>
              <a:t>11/19/2017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BE4E3F-D65B-434A-A9BF-2BEFDCA139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691AD4-A668-4B45-A251-348EDA50CB99}" type="datetimeFigureOut">
              <a:rPr lang="en-US" smtClean="0"/>
              <a:pPr/>
              <a:t>11/19/2017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BE4E3F-D65B-434A-A9BF-2BEFDCA139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691AD4-A668-4B45-A251-348EDA50CB99}" type="datetimeFigureOut">
              <a:rPr lang="en-US" smtClean="0"/>
              <a:pPr/>
              <a:t>11/19/2017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BE4E3F-D65B-434A-A9BF-2BEFDCA139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691AD4-A668-4B45-A251-348EDA50CB99}" type="datetimeFigureOut">
              <a:rPr lang="en-US" smtClean="0"/>
              <a:pPr/>
              <a:t>11/19/2017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BE4E3F-D65B-434A-A9BF-2BEFDCA139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691AD4-A668-4B45-A251-348EDA50CB99}" type="datetimeFigureOut">
              <a:rPr lang="en-US" smtClean="0"/>
              <a:pPr/>
              <a:t>11/19/2017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BE4E3F-D65B-434A-A9BF-2BEFDCA139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691AD4-A668-4B45-A251-348EDA50CB99}" type="datetimeFigureOut">
              <a:rPr lang="en-US" smtClean="0"/>
              <a:pPr/>
              <a:t>11/19/2017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BE4E3F-D65B-434A-A9BF-2BEFDCA139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691AD4-A668-4B45-A251-348EDA50CB99}" type="datetimeFigureOut">
              <a:rPr lang="en-US" smtClean="0"/>
              <a:pPr/>
              <a:t>11/19/2017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BE4E3F-D65B-434A-A9BF-2BEFDCA139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0691AD4-A668-4B45-A251-348EDA50CB99}" type="datetimeFigureOut">
              <a:rPr lang="en-US" smtClean="0"/>
              <a:pPr/>
              <a:t>11/19/2017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ABE4E3F-D65B-434A-A9BF-2BEFDCA139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2560" y="2500306"/>
            <a:ext cx="7211406" cy="2357454"/>
          </a:xfrm>
        </p:spPr>
        <p:txBody>
          <a:bodyPr>
            <a:prstTxWarp prst="textPlain">
              <a:avLst/>
            </a:prstTxWarp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KULTURA I DRU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ŠTVO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TEORIJE SIROMA</a:t>
            </a:r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ŠTVA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3500462" cy="1143000"/>
          </a:xfrm>
        </p:spPr>
        <p:txBody>
          <a:bodyPr>
            <a:normAutofit/>
          </a:bodyPr>
          <a:lstStyle/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Kontrakultura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clio.rs/Image/12334/KONTRAKULTU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259124"/>
            <a:ext cx="2071702" cy="3598876"/>
          </a:xfrm>
          <a:prstGeom prst="rect">
            <a:avLst/>
          </a:prstGeom>
          <a:noFill/>
        </p:spPr>
      </p:pic>
      <p:pic>
        <p:nvPicPr>
          <p:cNvPr id="19460" name="Picture 4" descr="https://upload.wikimedia.org/wikipedia/commons/0/03/Vietnamde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0"/>
            <a:ext cx="5715000" cy="3752851"/>
          </a:xfrm>
          <a:prstGeom prst="rect">
            <a:avLst/>
          </a:prstGeom>
          <a:noFill/>
        </p:spPr>
      </p:pic>
      <p:pic>
        <p:nvPicPr>
          <p:cNvPr id="19462" name="Picture 6" descr="https://upload.wikimedia.org/wikipedia/commons/8/85/Flower-Power_Bu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86000"/>
            <a:ext cx="40767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azlozi kontrakulture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rustraciona pozicja pojedinaca i društvenih grupa u društvenoj strukturi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oremećaji u sistemu vrijednosti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tanje društvene anomije, dezorganizacije, dezintegracije – ne funkcionišu mehanizmi kontrole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372" y="4286256"/>
            <a:ext cx="5000628" cy="2071702"/>
          </a:xfrm>
        </p:spPr>
        <p:txBody>
          <a:bodyPr>
            <a:normAutofit/>
          </a:bodyPr>
          <a:lstStyle/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Teorijska koncepcija </a:t>
            </a:r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siromaštva – društvo-zajednica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Rezultat slika za siromastvo slik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04049"/>
            <a:ext cx="4071934" cy="3053951"/>
          </a:xfrm>
          <a:prstGeom prst="rect">
            <a:avLst/>
          </a:prstGeom>
          <a:noFill/>
        </p:spPr>
      </p:pic>
      <p:pic>
        <p:nvPicPr>
          <p:cNvPr id="20484" name="Picture 4" descr="Rezultat slika za siromastvo slik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9900" y="0"/>
            <a:ext cx="6134100" cy="380047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Teorija apsolutnog siromaštva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Siromaštvo –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specifična, relativno trajna situacija, koju karakteriše specifičan način života, stavovi, osjećanja.</a:t>
            </a:r>
            <a:endParaRPr lang="sr-Latn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shrana-stanovanje-zdravlje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snovne kulturne potrebe: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brazovanje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ezbjednost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okolica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azonoda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eorija relativne bijede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Teorija</a:t>
            </a:r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 subjektivne bijede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iromaštvo stvar sopstvene procjene pozicije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Teorija začaranog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kruga (kako se okolnosti udružuju, da siromašne zadrže u siromaštvu)</a:t>
            </a:r>
            <a:endParaRPr lang="sr-Latn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eorija situacijskih prisila – kultura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siromaštva (individualno-psihološki nivo, bračni odnosi, zajednica, kulturna deprivacija)</a:t>
            </a:r>
            <a:endParaRPr lang="sr-Latn-R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Latn-R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KULTURA I DRUŠTVO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just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Divergentnost u determinaciji značenja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ultura i/ili civilizacija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ipovi definicije kulture</a:t>
            </a:r>
          </a:p>
          <a:p>
            <a:pPr lvl="2"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pisno-numerički</a:t>
            </a:r>
          </a:p>
          <a:p>
            <a:pPr lvl="2"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storijski</a:t>
            </a:r>
          </a:p>
          <a:p>
            <a:pPr lvl="2"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ormativni</a:t>
            </a:r>
          </a:p>
          <a:p>
            <a:pPr lvl="2"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sihološki</a:t>
            </a:r>
          </a:p>
          <a:p>
            <a:pPr lvl="2"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trukturalni</a:t>
            </a:r>
          </a:p>
          <a:p>
            <a:pPr lvl="2"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enetički</a:t>
            </a:r>
          </a:p>
          <a:p>
            <a:pPr lvl="2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7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5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0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 override="childStyl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Latn-RS" sz="3600" i="1" dirty="0" smtClean="0">
                <a:latin typeface="Times New Roman" pitchFamily="18" charset="0"/>
                <a:cs typeface="Times New Roman" pitchFamily="18" charset="0"/>
              </a:rPr>
              <a:t>tributivni i distributivni smisao kulture</a:t>
            </a:r>
            <a:endParaRPr lang="en-US" sz="3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Zigmunt Bauman na 20 Forumi vydavc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43049"/>
            <a:ext cx="6143636" cy="5314951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5786446" y="5857892"/>
            <a:ext cx="335755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Zigmund Bauman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4810" y="274638"/>
            <a:ext cx="4929190" cy="1143000"/>
          </a:xfrm>
        </p:spPr>
        <p:txBody>
          <a:bodyPr>
            <a:normAutofit/>
          </a:bodyPr>
          <a:lstStyle/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Supkultura i životni stilovi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643306" cy="400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 descr="https://upload.wikimedia.org/wikipedia/commons/5/52/Bleach_hawk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90900" y="2543174"/>
            <a:ext cx="5753100" cy="4314826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5016"/>
            <a:ext cx="8229600" cy="857256"/>
          </a:xfrm>
        </p:spPr>
        <p:txBody>
          <a:bodyPr>
            <a:normAutofit/>
          </a:bodyPr>
          <a:lstStyle/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Supkultura ili potkultura - definicija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Korisnik\Desktop\Milan_mladenov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8868" y="2357430"/>
            <a:ext cx="3925132" cy="2857496"/>
          </a:xfrm>
          <a:prstGeom prst="rect">
            <a:avLst/>
          </a:prstGeom>
          <a:noFill/>
        </p:spPr>
      </p:pic>
      <p:pic>
        <p:nvPicPr>
          <p:cNvPr id="17411" name="Picture 3" descr="C:\Users\Korisnik\Desktop\220px-Woodstock_redmond_ha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357818" cy="513041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74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Supkultura i kontrakultura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just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Supkultura, iako različita nije manje značajna od matične kulture</a:t>
            </a:r>
          </a:p>
          <a:p>
            <a:pPr algn="just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Filip Koen – supkultura je kompromisno rešenje , da se očuva nezavisnost, i roditeljski identitet</a:t>
            </a:r>
          </a:p>
          <a:p>
            <a:pPr algn="just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Supkultura kao značenje stila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evoltni stil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100</TotalTime>
  <Words>207</Words>
  <Application>Microsoft Office PowerPoint</Application>
  <PresentationFormat>On-screen Show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Solstice</vt:lpstr>
      <vt:lpstr>KULTURA I DRUŠTVO</vt:lpstr>
      <vt:lpstr>Teorijska koncepcija siromaštva – društvo-zajednica</vt:lpstr>
      <vt:lpstr>Teorija apsolutnog siromaštva</vt:lpstr>
      <vt:lpstr>Teorija subjektivne bijede</vt:lpstr>
      <vt:lpstr>KULTURA I DRUŠTVO</vt:lpstr>
      <vt:lpstr>Atributivni i distributivni smisao kulture</vt:lpstr>
      <vt:lpstr>Supkultura i životni stilovi</vt:lpstr>
      <vt:lpstr>Supkultura ili potkultura - definicija</vt:lpstr>
      <vt:lpstr>Supkultura i kontrakultura</vt:lpstr>
      <vt:lpstr>Kontrakultura</vt:lpstr>
      <vt:lpstr>Razlozi kontrakulture</vt:lpstr>
    </vt:vector>
  </TitlesOfParts>
  <Company>SCM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KULTURA I DRUŠTVO</dc:title>
  <dc:creator>Korisnik</dc:creator>
  <cp:lastModifiedBy>Korisnik</cp:lastModifiedBy>
  <cp:revision>14</cp:revision>
  <dcterms:created xsi:type="dcterms:W3CDTF">2017-11-12T11:52:01Z</dcterms:created>
  <dcterms:modified xsi:type="dcterms:W3CDTF">2017-11-19T19:02:35Z</dcterms:modified>
</cp:coreProperties>
</file>