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8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33338D">
                <a:alpha val="62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62F9E-951B-4070-A785-F3D75DC43271}" type="datetimeFigureOut">
              <a:rPr lang="en-US" smtClean="0"/>
              <a:pPr/>
              <a:t>12/3/2017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4464D-3FC4-4253-BCA2-849F3B5EBB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Stop">
              <a:avLst/>
            </a:prstTxWarp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SAVREMENE TEHNOLOGIJE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DRU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ŠTVENO-ISTORIJSKE PROMJENE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Kriza industrijskog društva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index.jpg"/>
          <p:cNvPicPr>
            <a:picLocks noChangeAspect="1"/>
          </p:cNvPicPr>
          <p:nvPr/>
        </p:nvPicPr>
        <p:blipFill>
          <a:blip r:embed="rId2">
            <a:lum contrast="-30000"/>
          </a:blip>
          <a:stretch>
            <a:fillRect/>
          </a:stretch>
        </p:blipFill>
        <p:spPr>
          <a:xfrm>
            <a:off x="4857752" y="2500306"/>
            <a:ext cx="4052898" cy="414815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Postindustrijski – industrijski tip društva (razlike)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Odsustvo klasnih sukoba i borbi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Iščezavaju društvene razlike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isoka automatizacija proizvodnje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Kibernetički model upravljanja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Krah etatizma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Fordizam i postfordizam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Tehnologija primarna u proizvodnji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ehnologija ima učinak u svim sferama života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reže koje upotrebljavaju informacije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leksibilnost omogućava efikasnos organizacij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Umreženost tehnologija u sistem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dex.jpg"/>
          <p:cNvPicPr>
            <a:picLocks noChangeAspect="1"/>
          </p:cNvPicPr>
          <p:nvPr/>
        </p:nvPicPr>
        <p:blipFill>
          <a:blip r:embed="rId2">
            <a:lum bright="30000" contrast="-40000"/>
          </a:blip>
          <a:stretch>
            <a:fillRect/>
          </a:stretch>
        </p:blipFill>
        <p:spPr>
          <a:xfrm>
            <a:off x="0" y="8825"/>
            <a:ext cx="9144001" cy="68491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6600" dirty="0" err="1" smtClean="0">
                <a:latin typeface="Times New Roman" pitchFamily="18" charset="0"/>
                <a:cs typeface="Times New Roman" pitchFamily="18" charset="0"/>
              </a:rPr>
              <a:t>Fordizam</a:t>
            </a:r>
            <a:endParaRPr lang="en-US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300039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Fordizam –proizvodnja na pokretnoj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traci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Cilj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je povećanje profita uz standardizaciju proizvodnje i smanjivanje troškova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rada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Radna snaga ne mora biti kvalifikovana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pPr algn="l"/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Postfordizam – fleksibilan proces proizvodnje</a:t>
            </a:r>
            <a:br>
              <a:rPr lang="sr-Latn-R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Funkcionalna i numerička fleksibilnost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upload.wikimedia.org/wikipedia/commons/thumb/8/85/Office_Worker_with_Two_Monitors.JPG/800px-Office_Worker_with_Two_Monito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4908" y="1928802"/>
            <a:ext cx="8059092" cy="492919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Transformacija poslovanja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Znanje i informacije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Umrežavanje segmenata tržišta u globalnu mrežu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Dekvalifikacija i prekvalifikacija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Društvene promjene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Društva se mijenjaju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Pokretači društvenih promjena su različiti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Tehnčko-tehnološke revolucije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manuel Wallerstein.2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7161"/>
            <a:ext cx="5000628" cy="666083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642918"/>
            <a:ext cx="4214810" cy="428628"/>
          </a:xfrm>
        </p:spPr>
        <p:txBody>
          <a:bodyPr>
            <a:normAutofit fontScale="90000"/>
          </a:bodyPr>
          <a:lstStyle/>
          <a:p>
            <a:r>
              <a:rPr lang="sr-Latn-RS" smtClean="0">
                <a:latin typeface="Times New Roman" pitchFamily="18" charset="0"/>
                <a:cs typeface="Times New Roman" pitchFamily="18" charset="0"/>
              </a:rPr>
              <a:t>Imanuel Volerštajn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00628" y="3500438"/>
            <a:ext cx="4143372" cy="2000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§"/>
            </a:pPr>
            <a:r>
              <a:rPr lang="sr-Latn-RS" sz="2400" dirty="0" smtClean="0">
                <a:solidFill>
                  <a:schemeClr val="tx1"/>
                </a:solidFill>
              </a:rPr>
              <a:t> </a:t>
            </a:r>
            <a:r>
              <a:rPr lang="sr-Latn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Svjetski sistem od 1492</a:t>
            </a:r>
          </a:p>
          <a:p>
            <a:pPr algn="ctr">
              <a:buFont typeface="Wingdings" pitchFamily="2" charset="2"/>
              <a:buChar char="§"/>
            </a:pPr>
            <a:r>
              <a:rPr lang="sr-Latn-R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Svjetski sistem od 1945</a:t>
            </a:r>
          </a:p>
          <a:p>
            <a:pPr algn="ctr">
              <a:buFont typeface="Wingdings" pitchFamily="2" charset="2"/>
              <a:buChar char="§"/>
            </a:pPr>
            <a:r>
              <a:rPr lang="sr-Latn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Svjetski sistem os 1989</a:t>
            </a:r>
          </a:p>
          <a:p>
            <a:pPr algn="ctr">
              <a:buFont typeface="Wingdings" pitchFamily="2" charset="2"/>
              <a:buChar char="§"/>
            </a:pPr>
            <a:r>
              <a:rPr lang="sr-Latn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Svjetski sistem od 2000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upload.wikimedia.org/wikipedia/commons/thumb/4/4e/Prise_de_la_Bastille.jpg/800px-Prise_de_la_Bastil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14474"/>
            <a:ext cx="7162800" cy="534352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Moderni svjetski sistem od 1492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/>
          </a:bodyPr>
          <a:lstStyle/>
          <a:p>
            <a:pPr algn="l"/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Svjetski sistem nakon 1945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Yalta summit 1945 with Churchill, Roosevelt, Stal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071546"/>
            <a:ext cx="4500562" cy="578645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3714752"/>
            <a:ext cx="4572000" cy="2071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rabicPeriod"/>
            </a:pPr>
            <a:r>
              <a:rPr lang="sr-Latn-R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Podjela na američki i sovjetsku zonu</a:t>
            </a:r>
          </a:p>
          <a:p>
            <a:pPr marL="457200" indent="-457200">
              <a:buFont typeface="+mj-lt"/>
              <a:buAutoNum type="arabicPeriod"/>
            </a:pPr>
            <a:r>
              <a:rPr lang="sr-Latn-R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Sovjeti mogli da svedu na minimum trgovinsku transakciju</a:t>
            </a:r>
          </a:p>
          <a:p>
            <a:pPr marL="457200" indent="-457200">
              <a:buFont typeface="+mj-lt"/>
              <a:buAutoNum type="arabicPeriod"/>
            </a:pPr>
            <a:r>
              <a:rPr lang="sr-Latn-R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Obje zone mogle da započnu neprijateljsku retoriku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643578"/>
            <a:ext cx="8229600" cy="785818"/>
          </a:xfrm>
        </p:spPr>
        <p:txBody>
          <a:bodyPr>
            <a:normAutofit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Svjetski sistem nakon 1989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upload.wikimedia.org/wikipedia/commons/5/5d/Berlinermau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7286644" cy="546498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7686" y="274638"/>
            <a:ext cx="4786314" cy="1143000"/>
          </a:xfrm>
        </p:spPr>
        <p:txBody>
          <a:bodyPr>
            <a:normAutofit fontScale="90000"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Svjetski sistem nakon 2000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Rezultat slika za kompjuterska revolucija sli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4500562" cy="3357562"/>
          </a:xfrm>
          <a:prstGeom prst="rect">
            <a:avLst/>
          </a:prstGeom>
          <a:noFill/>
        </p:spPr>
      </p:pic>
      <p:pic>
        <p:nvPicPr>
          <p:cNvPr id="19460" name="Picture 4" descr="Rezultat slika za kompjuterska revolucija sli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6991350" cy="3429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Tranzicija ka postindustrijskom društvu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Karakteristike industrijskog društva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reduzeće odvojno od porodice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ehničke inovacije se odražavaju na organizaciju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Konstantna akumulacija kapitala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onstantna ekonomska kalkulacija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oncentracija mobilne radne snage</a:t>
            </a:r>
          </a:p>
          <a:p>
            <a:pPr lvl="1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ka03.jpg"/>
          <p:cNvPicPr>
            <a:picLocks noChangeAspect="1"/>
          </p:cNvPicPr>
          <p:nvPr/>
        </p:nvPicPr>
        <p:blipFill>
          <a:blip r:embed="rId2">
            <a:lum bright="40000" contrast="-30000"/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Tranzicija ka postindustrijskom društvu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Tradicionalna društva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eodvojivost porodice i preduzeća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Poslovanjem se upravlja sa autoritarnih pozicija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apital ne postoji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 postoje racionalne kalkulacije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 postoji mobilizacija radne snage</a:t>
            </a:r>
          </a:p>
          <a:p>
            <a:pPr lvl="1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241</Words>
  <Application>Microsoft Office PowerPoint</Application>
  <PresentationFormat>On-screen Show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SAVREMENE TEHNOLOGIJE</vt:lpstr>
      <vt:lpstr>Društvene promjene</vt:lpstr>
      <vt:lpstr>Imanuel Volerštajn</vt:lpstr>
      <vt:lpstr>Moderni svjetski sistem od 1492</vt:lpstr>
      <vt:lpstr>Svjetski sistem nakon 1945</vt:lpstr>
      <vt:lpstr>Svjetski sistem nakon 1989</vt:lpstr>
      <vt:lpstr>Svjetski sistem nakon 2000</vt:lpstr>
      <vt:lpstr>Tranzicija ka postindustrijskom društvu</vt:lpstr>
      <vt:lpstr>Tranzicija ka postindustrijskom društvu</vt:lpstr>
      <vt:lpstr>Kriza industrijskog društva</vt:lpstr>
      <vt:lpstr>Fordizam i postfordizam</vt:lpstr>
      <vt:lpstr>Fordizam</vt:lpstr>
      <vt:lpstr>Postfordizam – fleksibilan proces proizvodnje Funkcionalna i numerička fleksibilnost</vt:lpstr>
      <vt:lpstr>Transformacija poslovanja</vt:lpstr>
    </vt:vector>
  </TitlesOfParts>
  <Company>SCM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SAVREMENE TEHNOLOGIJE</dc:title>
  <dc:creator>Korisnik</dc:creator>
  <cp:lastModifiedBy>Korisnik</cp:lastModifiedBy>
  <cp:revision>15</cp:revision>
  <dcterms:created xsi:type="dcterms:W3CDTF">2017-11-24T18:53:40Z</dcterms:created>
  <dcterms:modified xsi:type="dcterms:W3CDTF">2017-12-03T12:19:24Z</dcterms:modified>
</cp:coreProperties>
</file>