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8D1B1-58F2-40C7-BB1F-F14E64903E23}" type="datetimeFigureOut">
              <a:rPr lang="en-US" smtClean="0"/>
              <a:t>12/3/2017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77E49-D980-48F2-BB81-929B6A3D4A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8D1B1-58F2-40C7-BB1F-F14E64903E23}" type="datetimeFigureOut">
              <a:rPr lang="en-US" smtClean="0"/>
              <a:t>12/3/2017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77E49-D980-48F2-BB81-929B6A3D4A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8D1B1-58F2-40C7-BB1F-F14E64903E23}" type="datetimeFigureOut">
              <a:rPr lang="en-US" smtClean="0"/>
              <a:t>12/3/2017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77E49-D980-48F2-BB81-929B6A3D4A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8D1B1-58F2-40C7-BB1F-F14E64903E23}" type="datetimeFigureOut">
              <a:rPr lang="en-US" smtClean="0"/>
              <a:t>12/3/2017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77E49-D980-48F2-BB81-929B6A3D4A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8D1B1-58F2-40C7-BB1F-F14E64903E23}" type="datetimeFigureOut">
              <a:rPr lang="en-US" smtClean="0"/>
              <a:t>12/3/2017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77E49-D980-48F2-BB81-929B6A3D4A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8D1B1-58F2-40C7-BB1F-F14E64903E23}" type="datetimeFigureOut">
              <a:rPr lang="en-US" smtClean="0"/>
              <a:t>12/3/2017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77E49-D980-48F2-BB81-929B6A3D4A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8D1B1-58F2-40C7-BB1F-F14E64903E23}" type="datetimeFigureOut">
              <a:rPr lang="en-US" smtClean="0"/>
              <a:t>12/3/2017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77E49-D980-48F2-BB81-929B6A3D4A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8D1B1-58F2-40C7-BB1F-F14E64903E23}" type="datetimeFigureOut">
              <a:rPr lang="en-US" smtClean="0"/>
              <a:t>12/3/2017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77E49-D980-48F2-BB81-929B6A3D4A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8D1B1-58F2-40C7-BB1F-F14E64903E23}" type="datetimeFigureOut">
              <a:rPr lang="en-US" smtClean="0"/>
              <a:t>12/3/2017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77E49-D980-48F2-BB81-929B6A3D4A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8D1B1-58F2-40C7-BB1F-F14E64903E23}" type="datetimeFigureOut">
              <a:rPr lang="en-US" smtClean="0"/>
              <a:t>12/3/2017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77E49-D980-48F2-BB81-929B6A3D4A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8D1B1-58F2-40C7-BB1F-F14E64903E23}" type="datetimeFigureOut">
              <a:rPr lang="en-US" smtClean="0"/>
              <a:t>12/3/2017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77E49-D980-48F2-BB81-929B6A3D4A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18D1B1-58F2-40C7-BB1F-F14E64903E23}" type="datetimeFigureOut">
              <a:rPr lang="en-US" smtClean="0"/>
              <a:t>12/3/2017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77E49-D980-48F2-BB81-929B6A3D4A9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prstTxWarp prst="textPlain">
              <a:avLst/>
            </a:prstTxWarp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OBRAZOVANJE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sr-Latn-RS" sz="5400" dirty="0" smtClean="0">
                <a:latin typeface="Times New Roman" pitchFamily="18" charset="0"/>
                <a:cs typeface="Times New Roman" pitchFamily="18" charset="0"/>
              </a:rPr>
              <a:t>Nove tehnologije</a:t>
            </a:r>
            <a:endParaRPr lang="en-US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Teorijske perspektive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ucenik2_400x400.jpg"/>
          <p:cNvPicPr>
            <a:picLocks noChangeAspect="1"/>
          </p:cNvPicPr>
          <p:nvPr/>
        </p:nvPicPr>
        <p:blipFill>
          <a:blip r:embed="rId2">
            <a:lum bright="30000"/>
          </a:blip>
          <a:srcRect l="-70000" t="-29479" r="-70000"/>
          <a:stretch>
            <a:fillRect/>
          </a:stretch>
        </p:blipFill>
        <p:spPr>
          <a:xfrm>
            <a:off x="3500430" y="1524000"/>
            <a:ext cx="6715140" cy="5334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Obrazovanje – višeslojno, multidimenzionalno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ultidisciplinarni problem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eorije obrazovanja: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iberalna teorijska perspektiva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onzervativna teorijska perspektiva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onfliktna teorijska perspektiva</a:t>
            </a: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Liberalna teorija obrazovanja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John Dewey cph.3a515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04936"/>
            <a:ext cx="5572131" cy="5753063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5286380" y="5357826"/>
            <a:ext cx="335758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Džon Djui</a:t>
            </a:r>
            <a:endParaRPr lang="en-US" sz="4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f9ac4e228c2a42a4807a38dc6a8eaf1.jpg"/>
          <p:cNvPicPr>
            <a:picLocks noChangeAspect="1"/>
          </p:cNvPicPr>
          <p:nvPr/>
        </p:nvPicPr>
        <p:blipFill>
          <a:blip r:embed="rId2">
            <a:lum bright="40000" contrast="-20000"/>
          </a:blip>
          <a:srcRect l="-17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Konfliktna teorija obrazovanja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užne promjene na društvenom, političkom i ekonomskom planu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itovi demokratskog obrazovanja</a:t>
            </a:r>
          </a:p>
          <a:p>
            <a:pPr lvl="1"/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Obrazovni uspjeh se temelji na zaslugama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agrade u zanimanju se temelje na zasluzi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Š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kolovanje put ka uspjehu u sferi rada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eorijska koncepcija nove dsnice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obrazovanje-300x300.png"/>
          <p:cNvPicPr>
            <a:picLocks noChangeAspect="1"/>
          </p:cNvPicPr>
          <p:nvPr/>
        </p:nvPicPr>
        <p:blipFill>
          <a:blip r:embed="rId2">
            <a:lum bright="40000" contrast="-30000"/>
          </a:blip>
          <a:stretch>
            <a:fillRect/>
          </a:stretch>
        </p:blipFill>
        <p:spPr>
          <a:xfrm>
            <a:off x="4786314" y="2786058"/>
            <a:ext cx="3786204" cy="3786204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Baziranje na ekonomskim i finansijskim aspektima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Čaba i Mo se zalažu za radikalne reforme – </a:t>
            </a:r>
            <a:r>
              <a:rPr lang="sr-Latn-RS" i="1" dirty="0" smtClean="0">
                <a:latin typeface="Times New Roman" pitchFamily="18" charset="0"/>
                <a:cs typeface="Times New Roman" pitchFamily="18" charset="0"/>
              </a:rPr>
              <a:t>reforma tržišta kroz reformu tržišta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Prednost privatnim u odnosu na javne škole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Hju Lander – kritika desnice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6795723095a0f5668914ad113380769_v4_big.jpg"/>
          <p:cNvPicPr>
            <a:picLocks noChangeAspect="1"/>
          </p:cNvPicPr>
          <p:nvPr/>
        </p:nvPicPr>
        <p:blipFill>
          <a:blip r:embed="rId2">
            <a:grayscl/>
            <a:lum bright="40000" contrast="-3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ajvažnije perspektive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iberalna teorija – obrazovanje faktor perspektive, inovacija, promjena ka unapređenju života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onfliktna teorija – mora se voditi računa o skrivenim posledicama kontrolisanog obrazovanja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esnica – treba uvažiti značajnost nedržavnog sistema u obrazovanju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utureclass-850x491.jpg"/>
          <p:cNvPicPr>
            <a:picLocks noChangeAspect="1"/>
          </p:cNvPicPr>
          <p:nvPr/>
        </p:nvPicPr>
        <p:blipFill>
          <a:blip r:embed="rId2">
            <a:lum bright="4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Obrazovanje, tehnologija i moć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Obrazovanje i tehnologija važni za moć i uticaj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ehnološke promjene uslovljavaju obrazovanje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brazovni sistem manje značajan u odnosu na individualne sposobnosti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brazovanje je moć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8992" y="274638"/>
            <a:ext cx="5715008" cy="1143000"/>
          </a:xfrm>
        </p:spPr>
        <p:txBody>
          <a:bodyPr>
            <a:normAutofit fontScale="90000"/>
          </a:bodyPr>
          <a:lstStyle/>
          <a:p>
            <a:pPr algn="r"/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Obrazovanje i kulturni kapital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pierre-bourdieu.jpg"/>
          <p:cNvPicPr>
            <a:picLocks noChangeAspect="1"/>
          </p:cNvPicPr>
          <p:nvPr/>
        </p:nvPicPr>
        <p:blipFill>
          <a:blip r:embed="rId2">
            <a:lum bright="30000"/>
          </a:blip>
          <a:stretch>
            <a:fillRect/>
          </a:stretch>
        </p:blipFill>
        <p:spPr>
          <a:xfrm>
            <a:off x="0" y="0"/>
            <a:ext cx="4143372" cy="521495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429000"/>
            <a:ext cx="8686800" cy="3214710"/>
          </a:xfrm>
        </p:spPr>
        <p:txBody>
          <a:bodyPr anchor="ctr"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Pjer Burdije – obrazovanje nije dostupno svima</a:t>
            </a:r>
          </a:p>
          <a:p>
            <a:r>
              <a:rPr lang="sr-Latn-RS" i="1" dirty="0" smtClean="0">
                <a:latin typeface="Times New Roman" pitchFamily="18" charset="0"/>
                <a:cs typeface="Times New Roman" pitchFamily="18" charset="0"/>
              </a:rPr>
              <a:t>Kulturni kapital – resurs nejednako raspoređen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ulturni kapital bitan za dalje obrazovanje - Burdije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208</Words>
  <Application>Microsoft Office PowerPoint</Application>
  <PresentationFormat>On-screen Show (4:3)</PresentationFormat>
  <Paragraphs>35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OBRAZOVANJE</vt:lpstr>
      <vt:lpstr>Teorijske perspektive</vt:lpstr>
      <vt:lpstr>Liberalna teorija obrazovanja</vt:lpstr>
      <vt:lpstr>Konfliktna teorija obrazovanja</vt:lpstr>
      <vt:lpstr>Teorijska koncepcija nove dsnice</vt:lpstr>
      <vt:lpstr>Najvažnije perspektive</vt:lpstr>
      <vt:lpstr>Obrazovanje, tehnologija i moć</vt:lpstr>
      <vt:lpstr>Obrazovanje i kulturni kapital</vt:lpstr>
    </vt:vector>
  </TitlesOfParts>
  <Company>SCM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OBRAZOVANJE</dc:title>
  <dc:creator>Korisnik</dc:creator>
  <cp:lastModifiedBy>Korisnik</cp:lastModifiedBy>
  <cp:revision>14</cp:revision>
  <dcterms:created xsi:type="dcterms:W3CDTF">2017-12-03T10:19:47Z</dcterms:created>
  <dcterms:modified xsi:type="dcterms:W3CDTF">2017-12-03T11:58:48Z</dcterms:modified>
</cp:coreProperties>
</file>