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82041-BBDE-40FC-8DAF-3004DD8F471B}" type="datetimeFigureOut">
              <a:rPr lang="en-US" smtClean="0"/>
              <a:pPr/>
              <a:t>12/22/2019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1DA65-7F98-4041-8B96-A81852E0AE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82041-BBDE-40FC-8DAF-3004DD8F471B}" type="datetimeFigureOut">
              <a:rPr lang="en-US" smtClean="0"/>
              <a:pPr/>
              <a:t>12/22/2019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1DA65-7F98-4041-8B96-A81852E0AE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82041-BBDE-40FC-8DAF-3004DD8F471B}" type="datetimeFigureOut">
              <a:rPr lang="en-US" smtClean="0"/>
              <a:pPr/>
              <a:t>12/22/2019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1DA65-7F98-4041-8B96-A81852E0AE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82041-BBDE-40FC-8DAF-3004DD8F471B}" type="datetimeFigureOut">
              <a:rPr lang="en-US" smtClean="0"/>
              <a:pPr/>
              <a:t>12/22/2019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1DA65-7F98-4041-8B96-A81852E0AE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82041-BBDE-40FC-8DAF-3004DD8F471B}" type="datetimeFigureOut">
              <a:rPr lang="en-US" smtClean="0"/>
              <a:pPr/>
              <a:t>12/22/2019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1DA65-7F98-4041-8B96-A81852E0AE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82041-BBDE-40FC-8DAF-3004DD8F471B}" type="datetimeFigureOut">
              <a:rPr lang="en-US" smtClean="0"/>
              <a:pPr/>
              <a:t>12/22/2019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1DA65-7F98-4041-8B96-A81852E0AE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82041-BBDE-40FC-8DAF-3004DD8F471B}" type="datetimeFigureOut">
              <a:rPr lang="en-US" smtClean="0"/>
              <a:pPr/>
              <a:t>12/22/2019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1DA65-7F98-4041-8B96-A81852E0AE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82041-BBDE-40FC-8DAF-3004DD8F471B}" type="datetimeFigureOut">
              <a:rPr lang="en-US" smtClean="0"/>
              <a:pPr/>
              <a:t>12/22/2019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1DA65-7F98-4041-8B96-A81852E0AE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82041-BBDE-40FC-8DAF-3004DD8F471B}" type="datetimeFigureOut">
              <a:rPr lang="en-US" smtClean="0"/>
              <a:pPr/>
              <a:t>12/22/2019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1DA65-7F98-4041-8B96-A81852E0AE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82041-BBDE-40FC-8DAF-3004DD8F471B}" type="datetimeFigureOut">
              <a:rPr lang="en-US" smtClean="0"/>
              <a:pPr/>
              <a:t>12/22/2019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1DA65-7F98-4041-8B96-A81852E0AE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82041-BBDE-40FC-8DAF-3004DD8F471B}" type="datetimeFigureOut">
              <a:rPr lang="en-US" smtClean="0"/>
              <a:pPr/>
              <a:t>12/22/2019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1DA65-7F98-4041-8B96-A81852E0AE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082041-BBDE-40FC-8DAF-3004DD8F471B}" type="datetimeFigureOut">
              <a:rPr lang="en-US" smtClean="0"/>
              <a:pPr/>
              <a:t>12/22/2019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51DA65-7F98-4041-8B96-A81852E0AE7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prstTxWarp prst="textPlain">
              <a:avLst/>
            </a:prstTxWarp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PORODICA I BRAK</a:t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7200" dirty="0" smtClean="0">
                <a:latin typeface="Times New Roman" pitchFamily="18" charset="0"/>
                <a:cs typeface="Times New Roman" pitchFamily="18" charset="0"/>
              </a:rPr>
              <a:t>RELIGIJA</a:t>
            </a:r>
            <a:endParaRPr lang="en-US" sz="7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6119ffa62e48262a8552cb8581a382c1_XL.jpg"/>
          <p:cNvPicPr>
            <a:picLocks noChangeAspect="1"/>
          </p:cNvPicPr>
          <p:nvPr/>
        </p:nvPicPr>
        <p:blipFill>
          <a:blip r:embed="rId2">
            <a:lum bright="4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Porodica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Definicija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porodice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srodstvo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brak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Monogamija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poligamija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poliandrija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poliginija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Nuklearna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porodica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Funkcionalizam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primarna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socijalizacija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i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stabilizacija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li</a:t>
            </a:r>
            <a:r>
              <a:rPr lang="sr-Latn-RS" i="1" dirty="0" smtClean="0">
                <a:latin typeface="Times New Roman" pitchFamily="18" charset="0"/>
                <a:cs typeface="Times New Roman" pitchFamily="18" charset="0"/>
              </a:rPr>
              <a:t>čnosti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tografije-porodica-u-favelama-rio-de-zenera-685-1443768849.jpg"/>
          <p:cNvPicPr>
            <a:picLocks noChangeAspect="1"/>
          </p:cNvPicPr>
          <p:nvPr/>
        </p:nvPicPr>
        <p:blipFill>
          <a:blip r:embed="rId2">
            <a:lum bright="40000" contrast="-40000"/>
          </a:blip>
          <a:stretch>
            <a:fillRect/>
          </a:stretch>
        </p:blipFill>
        <p:spPr>
          <a:xfrm>
            <a:off x="3714744" y="1415874"/>
            <a:ext cx="5429256" cy="544212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Moderne porodice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Pr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mjene u 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porodi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r-Latn-RS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sr-Latn-R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rak i razvod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omaćinsva s jednim roditeljem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ekonstrukcija porodice</a:t>
            </a:r>
          </a:p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Latn-RS" i="1" dirty="0" smtClean="0">
                <a:latin typeface="Times New Roman" pitchFamily="18" charset="0"/>
                <a:cs typeface="Times New Roman" pitchFamily="18" charset="0"/>
              </a:rPr>
              <a:t>dsutni otac</a:t>
            </a:r>
            <a:endParaRPr lang="en-US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ay-brak-gay-par.jpg"/>
          <p:cNvPicPr>
            <a:picLocks noChangeAspect="1"/>
          </p:cNvPicPr>
          <p:nvPr/>
        </p:nvPicPr>
        <p:blipFill>
          <a:blip r:embed="rId2">
            <a:lum bright="40000"/>
          </a:blip>
          <a:stretch>
            <a:fillRect/>
          </a:stretch>
        </p:blipFill>
        <p:spPr>
          <a:xfrm>
            <a:off x="0" y="2820634"/>
            <a:ext cx="6072198" cy="4037366"/>
          </a:xfrm>
          <a:prstGeom prst="rect">
            <a:avLst/>
          </a:prstGeom>
        </p:spPr>
      </p:pic>
      <p:pic>
        <p:nvPicPr>
          <p:cNvPr id="4" name="Picture 3" descr="nasilje-u-porodici-v.jpg"/>
          <p:cNvPicPr>
            <a:picLocks noChangeAspect="1"/>
          </p:cNvPicPr>
          <p:nvPr/>
        </p:nvPicPr>
        <p:blipFill>
          <a:blip r:embed="rId3">
            <a:lum bright="40000"/>
          </a:blip>
          <a:stretch>
            <a:fillRect/>
          </a:stretch>
        </p:blipFill>
        <p:spPr>
          <a:xfrm>
            <a:off x="3214678" y="0"/>
            <a:ext cx="5715000" cy="381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Alternativa porodici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b">
            <a:scene3d>
              <a:camera prst="orthographicFront">
                <a:rot lat="0" lon="20399994" rev="0"/>
              </a:camera>
              <a:lightRig rig="threePt" dir="t"/>
            </a:scene3d>
          </a:bodyPr>
          <a:lstStyle/>
          <a:p>
            <a:pPr algn="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ohabitacija</a:t>
            </a:r>
          </a:p>
          <a:p>
            <a:pPr algn="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ajednica homosksualaca</a:t>
            </a:r>
          </a:p>
          <a:p>
            <a:pPr algn="r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Nasilje u porodici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aa.jpg"/>
          <p:cNvPicPr>
            <a:picLocks noChangeAspect="1"/>
          </p:cNvPicPr>
          <p:nvPr/>
        </p:nvPicPr>
        <p:blipFill>
          <a:blip r:embed="rId2">
            <a:lum bright="40000" contrast="-4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RELIGIJA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b"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Šta religija nije (monoteizam, moral, mitovi o postanku, natprirodnim)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Šta religija jeste (simboli, rituali, itd.)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otemizam i animizam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eligije dalekog istoka</a:t>
            </a: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ndex.jpg"/>
          <p:cNvPicPr>
            <a:picLocks noChangeAspect="1"/>
          </p:cNvPicPr>
          <p:nvPr/>
        </p:nvPicPr>
        <p:blipFill>
          <a:blip r:embed="rId2">
            <a:lum bright="20000" contrast="-4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Teorije religije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b"/>
          <a:lstStyle/>
          <a:p>
            <a:r>
              <a:rPr lang="sr-Latn-RS" dirty="0" smtClean="0"/>
              <a:t>Monoteističke religije</a:t>
            </a:r>
          </a:p>
          <a:p>
            <a:r>
              <a:rPr lang="sr-Latn-RS" dirty="0" smtClean="0"/>
              <a:t>Teorije religije (Marks, Dirkem, Veber)</a:t>
            </a:r>
          </a:p>
          <a:p>
            <a:endParaRPr lang="en-US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ages.jpg"/>
          <p:cNvPicPr>
            <a:picLocks noChangeAspect="1"/>
          </p:cNvPicPr>
          <p:nvPr/>
        </p:nvPicPr>
        <p:blipFill>
          <a:blip r:embed="rId2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69006"/>
          </a:xfrm>
        </p:spPr>
        <p:txBody>
          <a:bodyPr>
            <a:normAutofit/>
          </a:bodyPr>
          <a:lstStyle/>
          <a:p>
            <a:pPr algn="l"/>
            <a:r>
              <a:rPr lang="en-US" sz="8000" dirty="0" err="1" smtClean="0">
                <a:latin typeface="Times New Roman" pitchFamily="18" charset="0"/>
                <a:cs typeface="Times New Roman" pitchFamily="18" charset="0"/>
              </a:rPr>
              <a:t>Besjeda</a:t>
            </a:r>
            <a:r>
              <a:rPr lang="sr-Latn-RS" sz="8000" dirty="0" smtClean="0">
                <a:latin typeface="Times New Roman" pitchFamily="18" charset="0"/>
                <a:cs typeface="Times New Roman" pitchFamily="18" charset="0"/>
              </a:rPr>
              <a:t> za </a:t>
            </a:r>
            <a:br>
              <a:rPr lang="sr-Latn-RS" sz="8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Latn-RS" sz="8000" dirty="0" smtClean="0">
                <a:latin typeface="Times New Roman" pitchFamily="18" charset="0"/>
                <a:cs typeface="Times New Roman" pitchFamily="18" charset="0"/>
              </a:rPr>
              <a:t>KRAJ</a:t>
            </a:r>
            <a:endParaRPr lang="en-US" sz="8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110</Words>
  <Application>Microsoft Office PowerPoint</Application>
  <PresentationFormat>On-screen Show (4:3)</PresentationFormat>
  <Paragraphs>26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PORODICA I BRAK </vt:lpstr>
      <vt:lpstr>Porodica</vt:lpstr>
      <vt:lpstr>Moderne porodice</vt:lpstr>
      <vt:lpstr>Alternativa porodici</vt:lpstr>
      <vt:lpstr>RELIGIJA</vt:lpstr>
      <vt:lpstr>Teorije religije</vt:lpstr>
      <vt:lpstr>Besjeda za  KRAJ</vt:lpstr>
    </vt:vector>
  </TitlesOfParts>
  <Company>SCM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PORODICA I BRAK</dc:title>
  <dc:creator>Korisnik</dc:creator>
  <cp:lastModifiedBy>Korisnik</cp:lastModifiedBy>
  <cp:revision>12</cp:revision>
  <dcterms:created xsi:type="dcterms:W3CDTF">2017-12-11T14:25:24Z</dcterms:created>
  <dcterms:modified xsi:type="dcterms:W3CDTF">2019-12-22T20:27:15Z</dcterms:modified>
</cp:coreProperties>
</file>